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6" r:id="rId7"/>
    <p:sldId id="262" r:id="rId8"/>
    <p:sldId id="263" r:id="rId9"/>
    <p:sldId id="264" r:id="rId10"/>
    <p:sldId id="265" r:id="rId1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</p:showPr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11" d="100"/>
          <a:sy n="111" d="100"/>
        </p:scale>
        <p:origin x="-1614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/>
          <a:lstStyle>
            <a:lvl1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en-GB"/>
          </a:p>
        </p:txBody>
      </p:sp>
      <p:sp>
        <p:nvSpPr>
          <p:cNvPr id="3" name="Date Placeholder 2"/>
          <p:cNvSpPr txBox="1">
            <a:spLocks noGrp="1"/>
          </p:cNvSpPr>
          <p:nvPr>
            <p:ph type="dt" idx="1"/>
          </p:nvPr>
        </p:nvSpPr>
        <p:spPr>
          <a:xfrm>
            <a:off x="3884608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/>
          <a:lstStyle>
            <a:lvl1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76B43EBA-6032-49AE-AF14-16F8E093F0BD}" type="datetime1">
              <a:rPr lang="en-GB"/>
              <a:pPr lvl="0"/>
              <a:t>28/02/2017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1">
            <a:solidFill>
              <a:srgbClr val="000000"/>
            </a:solidFill>
            <a:prstDash val="solid"/>
          </a:ln>
        </p:spPr>
      </p:sp>
      <p:sp>
        <p:nvSpPr>
          <p:cNvPr id="5" name="Notes Placeholder 4"/>
          <p:cNvSpPr txBox="1"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 txBox="1">
            <a:spLocks noGrp="1"/>
          </p:cNvSpPr>
          <p:nvPr>
            <p:ph type="ftr" sz="quarter" idx="4"/>
          </p:nvPr>
        </p:nvSpPr>
        <p:spPr>
          <a:xfrm>
            <a:off x="0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/>
          <a:lstStyle>
            <a:lvl1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en-GB"/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/>
          <a:lstStyle>
            <a:lvl1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62CD66FD-FE35-4287-BD1C-63B66EB02A63}" type="slidenum"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marR="0" lvl="0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1pPr>
    <a:lvl2pPr marL="457200" marR="0" lvl="1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2pPr>
    <a:lvl3pPr marL="914400" marR="0" lvl="2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3pPr>
    <a:lvl4pPr marL="1371600" marR="0" lvl="3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4pPr>
    <a:lvl5pPr marL="1828800" marR="0" lvl="4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We</a:t>
            </a:r>
            <a:r>
              <a:rPr lang="en-GB" baseline="0" dirty="0" smtClean="0"/>
              <a:t> are currently working on playtesting this to see if the players enjoy it and to see if it fits our game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62CD66FD-FE35-4287-BD1C-63B66EB02A63}" type="slidenum">
              <a:rPr lang="en-GB" smtClean="0"/>
              <a:t>6</a:t>
            </a:fld>
            <a:endParaRPr lang="en-GB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HD-ShadowLong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4242852"/>
            <a:ext cx="6726065" cy="275938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7" descr="HD-ShadowShort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833785" y="4243849"/>
            <a:ext cx="2307833" cy="276944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8"/>
          <p:cNvSpPr/>
          <p:nvPr/>
        </p:nvSpPr>
        <p:spPr>
          <a:xfrm>
            <a:off x="0" y="2590074"/>
            <a:ext cx="6726065" cy="1660330"/>
          </a:xfrm>
          <a:prstGeom prst="rect">
            <a:avLst/>
          </a:prstGeom>
          <a:solidFill>
            <a:srgbClr val="262626"/>
          </a:solidFill>
          <a:ln>
            <a:noFill/>
            <a:prstDash val="solid"/>
          </a:ln>
        </p:spPr>
        <p:txBody>
          <a:bodyPr vert="horz" wrap="square" lIns="0" tIns="0" rIns="0" bIns="0" anchor="t" anchorCtr="0" compatLnSpc="1"/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5" name="Rectangle 9"/>
          <p:cNvSpPr/>
          <p:nvPr/>
        </p:nvSpPr>
        <p:spPr>
          <a:xfrm>
            <a:off x="6833785" y="2590074"/>
            <a:ext cx="2307833" cy="1660330"/>
          </a:xfrm>
          <a:prstGeom prst="rect">
            <a:avLst/>
          </a:prstGeom>
          <a:solidFill>
            <a:srgbClr val="F09415"/>
          </a:solidFill>
          <a:ln>
            <a:noFill/>
            <a:prstDash val="solid"/>
          </a:ln>
        </p:spPr>
        <p:txBody>
          <a:bodyPr vert="horz" wrap="square" lIns="0" tIns="0" rIns="0" bIns="0" anchor="t" anchorCtr="0" compatLnSpc="1"/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6" name="Title 1"/>
          <p:cNvSpPr txBox="1">
            <a:spLocks noGrp="1"/>
          </p:cNvSpPr>
          <p:nvPr>
            <p:ph type="ctrTitle"/>
          </p:nvPr>
        </p:nvSpPr>
        <p:spPr>
          <a:xfrm>
            <a:off x="510242" y="2733708"/>
            <a:ext cx="6108098" cy="1373072"/>
          </a:xfrm>
        </p:spPr>
        <p:txBody>
          <a:bodyPr anchor="b"/>
          <a:lstStyle>
            <a:lvl1pPr algn="r">
              <a:defRPr sz="540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7" name="Subtitle 2"/>
          <p:cNvSpPr txBox="1">
            <a:spLocks noGrp="1"/>
          </p:cNvSpPr>
          <p:nvPr>
            <p:ph type="subTitle" idx="1"/>
          </p:nvPr>
        </p:nvSpPr>
        <p:spPr>
          <a:xfrm>
            <a:off x="510242" y="4394040"/>
            <a:ext cx="6108098" cy="1117689"/>
          </a:xfrm>
        </p:spPr>
        <p:txBody>
          <a:bodyPr/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subtitle style</a:t>
            </a:r>
          </a:p>
        </p:txBody>
      </p:sp>
      <p:sp>
        <p:nvSpPr>
          <p:cNvPr id="8" name="Date Placeholder 3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056EE5A-F2EF-43AF-96AE-29C5C99F248A}" type="datetime1">
              <a:rPr lang="en-US"/>
              <a:pPr lvl="0"/>
              <a:t>2/28/2017</a:t>
            </a:fld>
            <a:endParaRPr lang="en-US"/>
          </a:p>
        </p:txBody>
      </p:sp>
      <p:sp>
        <p:nvSpPr>
          <p:cNvPr id="9" name="Footer Placeholder 4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10" name="Slide Number Placeholder 5"/>
          <p:cNvSpPr txBox="1">
            <a:spLocks noGrp="1"/>
          </p:cNvSpPr>
          <p:nvPr>
            <p:ph type="sldNum" sz="quarter" idx="8"/>
          </p:nvPr>
        </p:nvSpPr>
        <p:spPr>
          <a:xfrm>
            <a:off x="6941510" y="2750342"/>
            <a:ext cx="878914" cy="1356439"/>
          </a:xfrm>
        </p:spPr>
        <p:txBody>
          <a:bodyPr/>
          <a:lstStyle>
            <a:lvl1pPr>
              <a:defRPr/>
            </a:lvl1pPr>
          </a:lstStyle>
          <a:p>
            <a:pPr lvl="0"/>
            <a:fld id="{208E4574-C080-4276-B6E4-04131F98B49F}" type="slidenum">
              <a:t>‹#›</a:t>
            </a:fld>
            <a:endParaRPr lang="en-US"/>
          </a:p>
        </p:txBody>
      </p:sp>
    </p:spTree>
  </p:cSld>
  <p:clrMapOvr>
    <a:masterClrMapping/>
  </p:clrMapOvr>
  <p:transition/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7" descr="HD-ShadowLong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" y="5928631"/>
            <a:ext cx="7828358" cy="32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8" descr="HD-ShadowShort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939369" y="5929618"/>
            <a:ext cx="1202249" cy="144274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9"/>
          <p:cNvSpPr/>
          <p:nvPr/>
        </p:nvSpPr>
        <p:spPr>
          <a:xfrm>
            <a:off x="1" y="4567985"/>
            <a:ext cx="7828358" cy="1368198"/>
          </a:xfrm>
          <a:prstGeom prst="rect">
            <a:avLst/>
          </a:prstGeom>
          <a:solidFill>
            <a:srgbClr val="262626"/>
          </a:solidFill>
          <a:ln>
            <a:noFill/>
            <a:prstDash val="solid"/>
          </a:ln>
        </p:spPr>
        <p:txBody>
          <a:bodyPr vert="horz" wrap="square" lIns="0" tIns="0" rIns="0" bIns="0" anchor="t" anchorCtr="0" compatLnSpc="1"/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5" name="Rectangle 10"/>
          <p:cNvSpPr/>
          <p:nvPr/>
        </p:nvSpPr>
        <p:spPr>
          <a:xfrm>
            <a:off x="7939369" y="4567985"/>
            <a:ext cx="1202249" cy="1368198"/>
          </a:xfrm>
          <a:prstGeom prst="rect">
            <a:avLst/>
          </a:prstGeom>
          <a:solidFill>
            <a:srgbClr val="F09415"/>
          </a:solidFill>
          <a:ln>
            <a:noFill/>
            <a:prstDash val="solid"/>
          </a:ln>
        </p:spPr>
        <p:txBody>
          <a:bodyPr vert="horz" wrap="square" lIns="0" tIns="0" rIns="0" bIns="0" anchor="t" anchorCtr="0" compatLnSpc="1"/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6" name="Title 1"/>
          <p:cNvSpPr txBox="1">
            <a:spLocks noGrp="1"/>
          </p:cNvSpPr>
          <p:nvPr>
            <p:ph type="title"/>
          </p:nvPr>
        </p:nvSpPr>
        <p:spPr>
          <a:xfrm>
            <a:off x="510242" y="4711619"/>
            <a:ext cx="7210391" cy="453048"/>
          </a:xfrm>
        </p:spPr>
        <p:txBody>
          <a:bodyPr anchor="b"/>
          <a:lstStyle>
            <a:lvl1pPr>
              <a:defRPr sz="240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7" name="Picture Placeholder 2"/>
          <p:cNvSpPr txBox="1">
            <a:spLocks noGrp="1"/>
          </p:cNvSpPr>
          <p:nvPr>
            <p:ph type="pic" idx="4294967295"/>
          </p:nvPr>
        </p:nvSpPr>
        <p:spPr>
          <a:xfrm>
            <a:off x="510242" y="609594"/>
            <a:ext cx="7210391" cy="3589577"/>
          </a:xfrm>
          <a:effectLst>
            <a:outerShdw dist="63496" dir="5039953" algn="tl">
              <a:srgbClr val="000000">
                <a:alpha val="41000"/>
              </a:srgb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8" name="Text Placeholder 3"/>
          <p:cNvSpPr txBox="1">
            <a:spLocks noGrp="1"/>
          </p:cNvSpPr>
          <p:nvPr>
            <p:ph type="body" idx="4294967295"/>
          </p:nvPr>
        </p:nvSpPr>
        <p:spPr>
          <a:xfrm>
            <a:off x="510242" y="5169579"/>
            <a:ext cx="7210398" cy="622971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Date Placeholder 4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F2390A3-213C-4E39-8E7D-BAD898EE1B66}" type="datetime1">
              <a:rPr lang="en-US"/>
              <a:pPr lvl="0"/>
              <a:t>2/28/2017</a:t>
            </a:fld>
            <a:endParaRPr lang="en-US"/>
          </a:p>
        </p:txBody>
      </p:sp>
      <p:sp>
        <p:nvSpPr>
          <p:cNvPr id="10" name="Footer Placeholder 5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11" name="Slide Number Placeholder 6"/>
          <p:cNvSpPr txBox="1">
            <a:spLocks noGrp="1"/>
          </p:cNvSpPr>
          <p:nvPr>
            <p:ph type="sldNum" sz="quarter" idx="8"/>
          </p:nvPr>
        </p:nvSpPr>
        <p:spPr>
          <a:xfrm>
            <a:off x="8047087" y="4711309"/>
            <a:ext cx="865610" cy="1090787"/>
          </a:xfrm>
        </p:spPr>
        <p:txBody>
          <a:bodyPr/>
          <a:lstStyle>
            <a:lvl1pPr>
              <a:defRPr/>
            </a:lvl1pPr>
          </a:lstStyle>
          <a:p>
            <a:pPr lvl="0"/>
            <a:fld id="{B9A40F18-717C-447C-9D6B-8CAD5932FB9A}" type="slidenum"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7" descr="HD-ShadowLong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" y="5928631"/>
            <a:ext cx="7828358" cy="32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8" descr="HD-ShadowShort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939369" y="5929618"/>
            <a:ext cx="1202249" cy="144274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9"/>
          <p:cNvSpPr/>
          <p:nvPr/>
        </p:nvSpPr>
        <p:spPr>
          <a:xfrm>
            <a:off x="1" y="4567985"/>
            <a:ext cx="7828358" cy="1368198"/>
          </a:xfrm>
          <a:prstGeom prst="rect">
            <a:avLst/>
          </a:prstGeom>
          <a:solidFill>
            <a:srgbClr val="262626"/>
          </a:solidFill>
          <a:ln>
            <a:noFill/>
            <a:prstDash val="solid"/>
          </a:ln>
        </p:spPr>
        <p:txBody>
          <a:bodyPr vert="horz" wrap="square" lIns="0" tIns="0" rIns="0" bIns="0" anchor="t" anchorCtr="0" compatLnSpc="1"/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5" name="Rectangle 10"/>
          <p:cNvSpPr/>
          <p:nvPr/>
        </p:nvSpPr>
        <p:spPr>
          <a:xfrm>
            <a:off x="7939369" y="4567985"/>
            <a:ext cx="1202249" cy="1368198"/>
          </a:xfrm>
          <a:prstGeom prst="rect">
            <a:avLst/>
          </a:prstGeom>
          <a:solidFill>
            <a:srgbClr val="F09415"/>
          </a:solidFill>
          <a:ln>
            <a:noFill/>
            <a:prstDash val="solid"/>
          </a:ln>
        </p:spPr>
        <p:txBody>
          <a:bodyPr vert="horz" wrap="square" lIns="0" tIns="0" rIns="0" bIns="0" anchor="t" anchorCtr="0" compatLnSpc="1"/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6" name="Title 1"/>
          <p:cNvSpPr txBox="1">
            <a:spLocks noGrp="1"/>
          </p:cNvSpPr>
          <p:nvPr>
            <p:ph type="title"/>
          </p:nvPr>
        </p:nvSpPr>
        <p:spPr>
          <a:xfrm>
            <a:off x="510242" y="609593"/>
            <a:ext cx="7210391" cy="3592750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7" name="Text Placeholder 3"/>
          <p:cNvSpPr txBox="1">
            <a:spLocks noGrp="1"/>
          </p:cNvSpPr>
          <p:nvPr>
            <p:ph type="body" idx="4294967295"/>
          </p:nvPr>
        </p:nvSpPr>
        <p:spPr>
          <a:xfrm>
            <a:off x="510242" y="4711611"/>
            <a:ext cx="7210391" cy="1090787"/>
          </a:xfrm>
        </p:spPr>
        <p:txBody>
          <a:bodyPr anchor="ctr"/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4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11E7763-8767-4FA3-AC05-C982998EE59A}" type="datetime1">
              <a:rPr lang="en-US"/>
              <a:pPr lvl="0"/>
              <a:t>2/28/2017</a:t>
            </a:fld>
            <a:endParaRPr lang="en-US"/>
          </a:p>
        </p:txBody>
      </p:sp>
      <p:sp>
        <p:nvSpPr>
          <p:cNvPr id="9" name="Footer Placeholder 5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10" name="Slide Number Placeholder 6"/>
          <p:cNvSpPr txBox="1">
            <a:spLocks noGrp="1"/>
          </p:cNvSpPr>
          <p:nvPr>
            <p:ph type="sldNum" sz="quarter" idx="8"/>
          </p:nvPr>
        </p:nvSpPr>
        <p:spPr>
          <a:xfrm>
            <a:off x="8047087" y="4711611"/>
            <a:ext cx="865610" cy="1090787"/>
          </a:xfrm>
        </p:spPr>
        <p:txBody>
          <a:bodyPr/>
          <a:lstStyle>
            <a:lvl1pPr>
              <a:defRPr/>
            </a:lvl1pPr>
          </a:lstStyle>
          <a:p>
            <a:pPr lvl="0"/>
            <a:fld id="{7B4969D3-5D3B-4CF1-A59B-1FE61B0CEDB3}" type="slidenum"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0" descr="HD-ShadowLong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" y="5928631"/>
            <a:ext cx="7828358" cy="32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12" descr="HD-ShadowShort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939369" y="5929618"/>
            <a:ext cx="1202249" cy="144274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13"/>
          <p:cNvSpPr/>
          <p:nvPr/>
        </p:nvSpPr>
        <p:spPr>
          <a:xfrm>
            <a:off x="1" y="4567985"/>
            <a:ext cx="7828358" cy="1368198"/>
          </a:xfrm>
          <a:prstGeom prst="rect">
            <a:avLst/>
          </a:prstGeom>
          <a:solidFill>
            <a:srgbClr val="262626"/>
          </a:solidFill>
          <a:ln>
            <a:noFill/>
            <a:prstDash val="solid"/>
          </a:ln>
        </p:spPr>
        <p:txBody>
          <a:bodyPr vert="horz" wrap="square" lIns="0" tIns="0" rIns="0" bIns="0" anchor="t" anchorCtr="0" compatLnSpc="1"/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5" name="Rectangle 14"/>
          <p:cNvSpPr/>
          <p:nvPr/>
        </p:nvSpPr>
        <p:spPr>
          <a:xfrm>
            <a:off x="7939369" y="4567985"/>
            <a:ext cx="1202249" cy="1368198"/>
          </a:xfrm>
          <a:prstGeom prst="rect">
            <a:avLst/>
          </a:prstGeom>
          <a:solidFill>
            <a:srgbClr val="F09415"/>
          </a:solidFill>
          <a:ln>
            <a:noFill/>
            <a:prstDash val="solid"/>
          </a:ln>
        </p:spPr>
        <p:txBody>
          <a:bodyPr vert="horz" wrap="square" lIns="0" tIns="0" rIns="0" bIns="0" anchor="t" anchorCtr="0" compatLnSpc="1"/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6" name="Title 1"/>
          <p:cNvSpPr txBox="1">
            <a:spLocks noGrp="1"/>
          </p:cNvSpPr>
          <p:nvPr>
            <p:ph type="title"/>
          </p:nvPr>
        </p:nvSpPr>
        <p:spPr>
          <a:xfrm>
            <a:off x="845893" y="609593"/>
            <a:ext cx="6539158" cy="3036064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7" name="Text Placeholder 3"/>
          <p:cNvSpPr txBox="1">
            <a:spLocks noGrp="1"/>
          </p:cNvSpPr>
          <p:nvPr>
            <p:ph type="body" idx="4294967295"/>
          </p:nvPr>
        </p:nvSpPr>
        <p:spPr>
          <a:xfrm>
            <a:off x="1051715" y="3653376"/>
            <a:ext cx="6117432" cy="548969"/>
          </a:xfrm>
        </p:spPr>
        <p:txBody>
          <a:bodyPr/>
          <a:lstStyle>
            <a:lvl1pPr marL="0" indent="0">
              <a:buNone/>
              <a:defRPr sz="14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 txBox="1">
            <a:spLocks noGrp="1"/>
          </p:cNvSpPr>
          <p:nvPr>
            <p:ph type="body" idx="4294967295"/>
          </p:nvPr>
        </p:nvSpPr>
        <p:spPr>
          <a:xfrm>
            <a:off x="510242" y="4711611"/>
            <a:ext cx="7210391" cy="1090787"/>
          </a:xfrm>
        </p:spPr>
        <p:txBody>
          <a:bodyPr anchor="ctr"/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Date Placeholder 4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3A87292-B910-4F3A-B5C4-BFCB6E91718D}" type="datetime1">
              <a:rPr lang="en-US"/>
              <a:pPr lvl="0"/>
              <a:t>2/28/2017</a:t>
            </a:fld>
            <a:endParaRPr lang="en-US"/>
          </a:p>
        </p:txBody>
      </p:sp>
      <p:sp>
        <p:nvSpPr>
          <p:cNvPr id="10" name="Footer Placeholder 5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11" name="Slide Number Placeholder 6"/>
          <p:cNvSpPr txBox="1">
            <a:spLocks noGrp="1"/>
          </p:cNvSpPr>
          <p:nvPr>
            <p:ph type="sldNum" sz="quarter" idx="8"/>
          </p:nvPr>
        </p:nvSpPr>
        <p:spPr>
          <a:xfrm>
            <a:off x="8047087" y="4709929"/>
            <a:ext cx="865610" cy="1090787"/>
          </a:xfrm>
        </p:spPr>
        <p:txBody>
          <a:bodyPr/>
          <a:lstStyle>
            <a:lvl1pPr>
              <a:defRPr/>
            </a:lvl1pPr>
          </a:lstStyle>
          <a:p>
            <a:pPr lvl="0"/>
            <a:fld id="{FC1B7DE1-9CD0-4A31-B89A-DCC2AD3474C0}" type="slidenum">
              <a:t>‹#›</a:t>
            </a:fld>
            <a:endParaRPr lang="en-US"/>
          </a:p>
        </p:txBody>
      </p:sp>
      <p:sp>
        <p:nvSpPr>
          <p:cNvPr id="12" name="TextBox 15"/>
          <p:cNvSpPr txBox="1"/>
          <p:nvPr/>
        </p:nvSpPr>
        <p:spPr>
          <a:xfrm>
            <a:off x="437678" y="748117"/>
            <a:ext cx="457202" cy="58477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/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200" b="0" i="0" u="none" strike="noStrike" kern="1200" cap="all" spc="0" baseline="0">
                <a:solidFill>
                  <a:srgbClr val="FFFFFF"/>
                </a:solidFill>
                <a:uFillTx/>
                <a:latin typeface="Trebuchet MS"/>
              </a:rPr>
              <a:t>“</a:t>
            </a:r>
          </a:p>
        </p:txBody>
      </p:sp>
      <p:sp>
        <p:nvSpPr>
          <p:cNvPr id="13" name="TextBox 16"/>
          <p:cNvSpPr txBox="1"/>
          <p:nvPr/>
        </p:nvSpPr>
        <p:spPr>
          <a:xfrm>
            <a:off x="7247110" y="3033523"/>
            <a:ext cx="457202" cy="58477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/>
          <a:lstStyle/>
          <a:p>
            <a: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200" b="0" i="0" u="none" strike="noStrike" kern="1200" cap="all" spc="0" baseline="0">
                <a:solidFill>
                  <a:srgbClr val="FFFFFF"/>
                </a:solidFill>
                <a:uFillTx/>
                <a:latin typeface="Trebuchet MS"/>
              </a:rPr>
              <a:t>”</a:t>
            </a:r>
          </a:p>
        </p:txBody>
      </p:sp>
    </p:spTree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HD-ShadowLong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" y="5928631"/>
            <a:ext cx="7828358" cy="32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9" descr="HD-ShadowShort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939369" y="5929618"/>
            <a:ext cx="1202249" cy="144274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10"/>
          <p:cNvSpPr/>
          <p:nvPr/>
        </p:nvSpPr>
        <p:spPr>
          <a:xfrm>
            <a:off x="1" y="4567985"/>
            <a:ext cx="7828358" cy="1368198"/>
          </a:xfrm>
          <a:prstGeom prst="rect">
            <a:avLst/>
          </a:prstGeom>
          <a:solidFill>
            <a:srgbClr val="262626"/>
          </a:solidFill>
          <a:ln>
            <a:noFill/>
            <a:prstDash val="solid"/>
          </a:ln>
        </p:spPr>
        <p:txBody>
          <a:bodyPr vert="horz" wrap="square" lIns="0" tIns="0" rIns="0" bIns="0" anchor="t" anchorCtr="0" compatLnSpc="1"/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5" name="Rectangle 11"/>
          <p:cNvSpPr/>
          <p:nvPr/>
        </p:nvSpPr>
        <p:spPr>
          <a:xfrm>
            <a:off x="7939369" y="4567985"/>
            <a:ext cx="1202249" cy="1368198"/>
          </a:xfrm>
          <a:prstGeom prst="rect">
            <a:avLst/>
          </a:prstGeom>
          <a:solidFill>
            <a:srgbClr val="F09415"/>
          </a:solidFill>
          <a:ln>
            <a:noFill/>
            <a:prstDash val="solid"/>
          </a:ln>
        </p:spPr>
        <p:txBody>
          <a:bodyPr vert="horz" wrap="square" lIns="0" tIns="0" rIns="0" bIns="0" anchor="t" anchorCtr="0" compatLnSpc="1"/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6" name="Title 1"/>
          <p:cNvSpPr txBox="1">
            <a:spLocks noGrp="1"/>
          </p:cNvSpPr>
          <p:nvPr>
            <p:ph type="title"/>
          </p:nvPr>
        </p:nvSpPr>
        <p:spPr>
          <a:xfrm>
            <a:off x="510242" y="4711611"/>
            <a:ext cx="7210398" cy="588535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7" name="Text Placeholder 3"/>
          <p:cNvSpPr txBox="1">
            <a:spLocks noGrp="1"/>
          </p:cNvSpPr>
          <p:nvPr>
            <p:ph type="body" idx="4294967295"/>
          </p:nvPr>
        </p:nvSpPr>
        <p:spPr>
          <a:xfrm>
            <a:off x="510242" y="5300145"/>
            <a:ext cx="7210398" cy="502252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4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3DA9E45-AADF-430F-9361-4B7271582471}" type="datetime1">
              <a:rPr lang="en-US"/>
              <a:pPr lvl="0"/>
              <a:t>2/28/2017</a:t>
            </a:fld>
            <a:endParaRPr lang="en-US"/>
          </a:p>
        </p:txBody>
      </p:sp>
      <p:sp>
        <p:nvSpPr>
          <p:cNvPr id="9" name="Footer Placeholder 5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10" name="Slide Number Placeholder 6"/>
          <p:cNvSpPr txBox="1">
            <a:spLocks noGrp="1"/>
          </p:cNvSpPr>
          <p:nvPr>
            <p:ph type="sldNum" sz="quarter" idx="8"/>
          </p:nvPr>
        </p:nvSpPr>
        <p:spPr>
          <a:xfrm>
            <a:off x="8047087" y="4709929"/>
            <a:ext cx="865610" cy="1090787"/>
          </a:xfrm>
        </p:spPr>
        <p:txBody>
          <a:bodyPr/>
          <a:lstStyle>
            <a:lvl1pPr>
              <a:defRPr/>
            </a:lvl1pPr>
          </a:lstStyle>
          <a:p>
            <a:pPr lvl="0"/>
            <a:fld id="{AC6D2084-387C-497C-89CF-7D0784642099}" type="slidenum"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2" descr="HD-ShadowLong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" y="1970239"/>
            <a:ext cx="7828358" cy="32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13" descr="HD-ShadowShort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939369" y="1971236"/>
            <a:ext cx="1202249" cy="144274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15"/>
          <p:cNvSpPr/>
          <p:nvPr/>
        </p:nvSpPr>
        <p:spPr>
          <a:xfrm>
            <a:off x="1" y="609603"/>
            <a:ext cx="7828358" cy="1368198"/>
          </a:xfrm>
          <a:prstGeom prst="rect">
            <a:avLst/>
          </a:prstGeom>
          <a:solidFill>
            <a:srgbClr val="262626"/>
          </a:solidFill>
          <a:ln>
            <a:noFill/>
            <a:prstDash val="solid"/>
          </a:ln>
        </p:spPr>
        <p:txBody>
          <a:bodyPr vert="horz" wrap="square" lIns="0" tIns="0" rIns="0" bIns="0" anchor="t" anchorCtr="0" compatLnSpc="1"/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5" name="Rectangle 16"/>
          <p:cNvSpPr/>
          <p:nvPr/>
        </p:nvSpPr>
        <p:spPr>
          <a:xfrm>
            <a:off x="7939369" y="609603"/>
            <a:ext cx="1202249" cy="1368198"/>
          </a:xfrm>
          <a:prstGeom prst="rect">
            <a:avLst/>
          </a:prstGeom>
          <a:solidFill>
            <a:srgbClr val="F09415"/>
          </a:solidFill>
          <a:ln>
            <a:noFill/>
            <a:prstDash val="solid"/>
          </a:ln>
        </p:spPr>
        <p:txBody>
          <a:bodyPr vert="horz" wrap="square" lIns="0" tIns="0" rIns="0" bIns="0" anchor="t" anchorCtr="0" compatLnSpc="1"/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6" name="Title 1"/>
          <p:cNvSpPr txBox="1">
            <a:spLocks noGrp="1"/>
          </p:cNvSpPr>
          <p:nvPr>
            <p:ph type="title"/>
          </p:nvPr>
        </p:nvSpPr>
        <p:spPr>
          <a:xfrm>
            <a:off x="501916" y="753228"/>
            <a:ext cx="7218717" cy="108093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495710" y="2336877"/>
            <a:ext cx="2302525" cy="576264"/>
          </a:xfrm>
        </p:spPr>
        <p:txBody>
          <a:bodyPr anchor="b"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 txBox="1">
            <a:spLocks noGrp="1"/>
          </p:cNvSpPr>
          <p:nvPr>
            <p:ph type="body" idx="4294967295"/>
          </p:nvPr>
        </p:nvSpPr>
        <p:spPr>
          <a:xfrm>
            <a:off x="510242" y="3022677"/>
            <a:ext cx="2287273" cy="2913516"/>
          </a:xfrm>
        </p:spPr>
        <p:txBody>
          <a:bodyPr/>
          <a:lstStyle>
            <a:lvl1pPr marL="0" indent="0">
              <a:buNone/>
              <a:defRPr sz="14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 txBox="1">
            <a:spLocks noGrp="1"/>
          </p:cNvSpPr>
          <p:nvPr>
            <p:ph type="body" idx="4294967295"/>
          </p:nvPr>
        </p:nvSpPr>
        <p:spPr>
          <a:xfrm>
            <a:off x="2967018" y="2336877"/>
            <a:ext cx="2297429" cy="576264"/>
          </a:xfrm>
        </p:spPr>
        <p:txBody>
          <a:bodyPr anchor="b"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 txBox="1">
            <a:spLocks noGrp="1"/>
          </p:cNvSpPr>
          <p:nvPr>
            <p:ph type="body" idx="4294967295"/>
          </p:nvPr>
        </p:nvSpPr>
        <p:spPr>
          <a:xfrm>
            <a:off x="2959104" y="3022677"/>
            <a:ext cx="2297429" cy="2913516"/>
          </a:xfrm>
        </p:spPr>
        <p:txBody>
          <a:bodyPr/>
          <a:lstStyle>
            <a:lvl1pPr marL="0" indent="0">
              <a:buNone/>
              <a:defRPr sz="14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 txBox="1">
            <a:spLocks noGrp="1"/>
          </p:cNvSpPr>
          <p:nvPr>
            <p:ph type="body" idx="4294967295"/>
          </p:nvPr>
        </p:nvSpPr>
        <p:spPr>
          <a:xfrm>
            <a:off x="5418115" y="2336877"/>
            <a:ext cx="2302518" cy="576264"/>
          </a:xfrm>
        </p:spPr>
        <p:txBody>
          <a:bodyPr anchor="b"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 txBox="1">
            <a:spLocks noGrp="1"/>
          </p:cNvSpPr>
          <p:nvPr>
            <p:ph type="body" idx="4294967295"/>
          </p:nvPr>
        </p:nvSpPr>
        <p:spPr>
          <a:xfrm>
            <a:off x="5418115" y="3022677"/>
            <a:ext cx="2302518" cy="2913516"/>
          </a:xfrm>
        </p:spPr>
        <p:txBody>
          <a:bodyPr/>
          <a:lstStyle>
            <a:lvl1pPr marL="0" indent="0">
              <a:buNone/>
              <a:defRPr sz="14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Date Placeholder 2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A0B193F-B5BB-459D-AEF7-5DC44C52D708}" type="datetime1">
              <a:rPr lang="en-US"/>
              <a:pPr lvl="0"/>
              <a:t>2/28/2017</a:t>
            </a:fld>
            <a:endParaRPr lang="en-US"/>
          </a:p>
        </p:txBody>
      </p:sp>
      <p:sp>
        <p:nvSpPr>
          <p:cNvPr id="14" name="Footer Placeholder 3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15" name="Slide Number Placeholder 4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CFD8F07-4061-4D2C-A81B-0BD791F6F3A8}" type="slidenum"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4" descr="HD-ShadowLong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" y="1970239"/>
            <a:ext cx="7828358" cy="32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15" descr="HD-ShadowShort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939369" y="1971236"/>
            <a:ext cx="1202249" cy="144274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16"/>
          <p:cNvSpPr/>
          <p:nvPr/>
        </p:nvSpPr>
        <p:spPr>
          <a:xfrm>
            <a:off x="1" y="609603"/>
            <a:ext cx="7828358" cy="1368198"/>
          </a:xfrm>
          <a:prstGeom prst="rect">
            <a:avLst/>
          </a:prstGeom>
          <a:solidFill>
            <a:srgbClr val="262626"/>
          </a:solidFill>
          <a:ln>
            <a:noFill/>
            <a:prstDash val="solid"/>
          </a:ln>
        </p:spPr>
        <p:txBody>
          <a:bodyPr vert="horz" wrap="square" lIns="0" tIns="0" rIns="0" bIns="0" anchor="t" anchorCtr="0" compatLnSpc="1"/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5" name="Rectangle 17"/>
          <p:cNvSpPr/>
          <p:nvPr/>
        </p:nvSpPr>
        <p:spPr>
          <a:xfrm>
            <a:off x="7939369" y="609603"/>
            <a:ext cx="1202249" cy="1368198"/>
          </a:xfrm>
          <a:prstGeom prst="rect">
            <a:avLst/>
          </a:prstGeom>
          <a:solidFill>
            <a:srgbClr val="F09415"/>
          </a:solidFill>
          <a:ln>
            <a:noFill/>
            <a:prstDash val="solid"/>
          </a:ln>
        </p:spPr>
        <p:txBody>
          <a:bodyPr vert="horz" wrap="square" lIns="0" tIns="0" rIns="0" bIns="0" anchor="t" anchorCtr="0" compatLnSpc="1"/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6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510235" y="4297506"/>
            <a:ext cx="2287280" cy="576264"/>
          </a:xfrm>
        </p:spPr>
        <p:txBody>
          <a:bodyPr anchor="b"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Picture Placeholder 2"/>
          <p:cNvSpPr txBox="1">
            <a:spLocks noGrp="1"/>
          </p:cNvSpPr>
          <p:nvPr>
            <p:ph type="pic" idx="4294967295"/>
          </p:nvPr>
        </p:nvSpPr>
        <p:spPr>
          <a:xfrm>
            <a:off x="510235" y="2336878"/>
            <a:ext cx="2287280" cy="1524003"/>
          </a:xfrm>
          <a:effectLst>
            <a:outerShdw dist="50804" dir="5400000" algn="tl">
              <a:srgbClr val="000000">
                <a:alpha val="43000"/>
              </a:srgbClr>
            </a:outerShdw>
          </a:effectLst>
        </p:spPr>
        <p:txBody>
          <a:bodyPr anchorCtr="1"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9" name="Text Placeholder 3"/>
          <p:cNvSpPr txBox="1">
            <a:spLocks noGrp="1"/>
          </p:cNvSpPr>
          <p:nvPr>
            <p:ph type="body" idx="4294967295"/>
          </p:nvPr>
        </p:nvSpPr>
        <p:spPr>
          <a:xfrm>
            <a:off x="510235" y="4873762"/>
            <a:ext cx="2287280" cy="1062423"/>
          </a:xfrm>
        </p:spPr>
        <p:txBody>
          <a:bodyPr/>
          <a:lstStyle>
            <a:lvl1pPr marL="0" indent="0">
              <a:buNone/>
              <a:defRPr sz="14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4"/>
          <p:cNvSpPr txBox="1">
            <a:spLocks noGrp="1"/>
          </p:cNvSpPr>
          <p:nvPr>
            <p:ph type="body" idx="4294967295"/>
          </p:nvPr>
        </p:nvSpPr>
        <p:spPr>
          <a:xfrm>
            <a:off x="2959104" y="4297506"/>
            <a:ext cx="2297429" cy="576264"/>
          </a:xfrm>
        </p:spPr>
        <p:txBody>
          <a:bodyPr anchor="b"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Picture Placeholder 2"/>
          <p:cNvSpPr txBox="1">
            <a:spLocks noGrp="1"/>
          </p:cNvSpPr>
          <p:nvPr>
            <p:ph type="pic" idx="4294967295"/>
          </p:nvPr>
        </p:nvSpPr>
        <p:spPr>
          <a:xfrm>
            <a:off x="2959104" y="2336878"/>
            <a:ext cx="2297429" cy="1524003"/>
          </a:xfrm>
          <a:effectLst>
            <a:outerShdw dist="50804" dir="5400000" algn="tl">
              <a:srgbClr val="000000">
                <a:alpha val="43000"/>
              </a:srgbClr>
            </a:outerShdw>
          </a:effectLst>
        </p:spPr>
        <p:txBody>
          <a:bodyPr anchorCtr="1"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12" name="Text Placeholder 3"/>
          <p:cNvSpPr txBox="1">
            <a:spLocks noGrp="1"/>
          </p:cNvSpPr>
          <p:nvPr>
            <p:ph type="body" idx="4294967295"/>
          </p:nvPr>
        </p:nvSpPr>
        <p:spPr>
          <a:xfrm>
            <a:off x="2958089" y="4873762"/>
            <a:ext cx="2300474" cy="1062423"/>
          </a:xfrm>
        </p:spPr>
        <p:txBody>
          <a:bodyPr/>
          <a:lstStyle>
            <a:lvl1pPr marL="0" indent="0">
              <a:buNone/>
              <a:defRPr sz="14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Text Placeholder 4"/>
          <p:cNvSpPr txBox="1">
            <a:spLocks noGrp="1"/>
          </p:cNvSpPr>
          <p:nvPr>
            <p:ph type="body" idx="4294967295"/>
          </p:nvPr>
        </p:nvSpPr>
        <p:spPr>
          <a:xfrm>
            <a:off x="5423012" y="4297506"/>
            <a:ext cx="2297629" cy="576264"/>
          </a:xfrm>
        </p:spPr>
        <p:txBody>
          <a:bodyPr anchor="b"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Picture Placeholder 2"/>
          <p:cNvSpPr txBox="1">
            <a:spLocks noGrp="1"/>
          </p:cNvSpPr>
          <p:nvPr>
            <p:ph type="pic" idx="4294967295"/>
          </p:nvPr>
        </p:nvSpPr>
        <p:spPr>
          <a:xfrm>
            <a:off x="5423004" y="2336878"/>
            <a:ext cx="2297629" cy="1524003"/>
          </a:xfrm>
          <a:effectLst>
            <a:outerShdw dist="50804" dir="5400000" algn="tl">
              <a:srgbClr val="000000">
                <a:alpha val="43000"/>
              </a:srgbClr>
            </a:outerShdw>
          </a:effectLst>
        </p:spPr>
        <p:txBody>
          <a:bodyPr anchorCtr="1"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15" name="Text Placeholder 3"/>
          <p:cNvSpPr txBox="1">
            <a:spLocks noGrp="1"/>
          </p:cNvSpPr>
          <p:nvPr>
            <p:ph type="body" idx="4294967295"/>
          </p:nvPr>
        </p:nvSpPr>
        <p:spPr>
          <a:xfrm>
            <a:off x="5422915" y="4873762"/>
            <a:ext cx="2300674" cy="1062423"/>
          </a:xfrm>
        </p:spPr>
        <p:txBody>
          <a:bodyPr/>
          <a:lstStyle>
            <a:lvl1pPr marL="0" indent="0">
              <a:buNone/>
              <a:defRPr sz="14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Date Placeholder 2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639E936-DD23-4FF4-B615-4C436B225D43}" type="datetime1">
              <a:rPr lang="en-US"/>
              <a:pPr lvl="0"/>
              <a:t>2/28/2017</a:t>
            </a:fld>
            <a:endParaRPr lang="en-US"/>
          </a:p>
        </p:txBody>
      </p:sp>
      <p:sp>
        <p:nvSpPr>
          <p:cNvPr id="17" name="Footer Placeholder 3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18" name="Slide Number Placeholder 4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DCAF86C-9DE8-432C-9D07-787622253780}" type="slidenum"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HD-ShadowLong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" y="1970239"/>
            <a:ext cx="7828358" cy="32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7" descr="HD-ShadowShort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939369" y="1971236"/>
            <a:ext cx="1202249" cy="144274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8"/>
          <p:cNvSpPr/>
          <p:nvPr/>
        </p:nvSpPr>
        <p:spPr>
          <a:xfrm>
            <a:off x="1" y="609603"/>
            <a:ext cx="7828358" cy="1368198"/>
          </a:xfrm>
          <a:prstGeom prst="rect">
            <a:avLst/>
          </a:prstGeom>
          <a:solidFill>
            <a:srgbClr val="262626"/>
          </a:solidFill>
          <a:ln>
            <a:noFill/>
            <a:prstDash val="solid"/>
          </a:ln>
        </p:spPr>
        <p:txBody>
          <a:bodyPr vert="horz" wrap="square" lIns="0" tIns="0" rIns="0" bIns="0" anchor="t" anchorCtr="0" compatLnSpc="1"/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5" name="Rectangle 9"/>
          <p:cNvSpPr/>
          <p:nvPr/>
        </p:nvSpPr>
        <p:spPr>
          <a:xfrm>
            <a:off x="7939369" y="609603"/>
            <a:ext cx="1202249" cy="1368198"/>
          </a:xfrm>
          <a:prstGeom prst="rect">
            <a:avLst/>
          </a:prstGeom>
          <a:solidFill>
            <a:srgbClr val="F09415"/>
          </a:solidFill>
          <a:ln>
            <a:noFill/>
            <a:prstDash val="solid"/>
          </a:ln>
        </p:spPr>
        <p:txBody>
          <a:bodyPr vert="horz" wrap="square" lIns="0" tIns="0" rIns="0" bIns="0" anchor="t" anchorCtr="0" compatLnSpc="1"/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6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7" name="Vertical Text Placeholder 2"/>
          <p:cNvSpPr txBox="1"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Date Placeholder 3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E5426F6-03B5-4471-BDF5-16E9CCCC0243}" type="datetime1">
              <a:rPr lang="en-US"/>
              <a:pPr lvl="0"/>
              <a:t>2/28/2017</a:t>
            </a:fld>
            <a:endParaRPr lang="en-US"/>
          </a:p>
        </p:txBody>
      </p:sp>
      <p:sp>
        <p:nvSpPr>
          <p:cNvPr id="9" name="Footer Placeholder 4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10" name="Slide Number Placeholder 5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7D04E45-B68C-4CA8-8FE7-A706162624A0}" type="slidenum"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/>
          <p:nvPr/>
        </p:nvSpPr>
        <p:spPr>
          <a:xfrm rot="5400013">
            <a:off x="5448783" y="2040420"/>
            <a:ext cx="5106988" cy="1026149"/>
          </a:xfrm>
          <a:prstGeom prst="rect">
            <a:avLst/>
          </a:prstGeom>
          <a:solidFill>
            <a:srgbClr val="262626"/>
          </a:solidFill>
          <a:ln>
            <a:noFill/>
            <a:prstDash val="solid"/>
          </a:ln>
        </p:spPr>
        <p:txBody>
          <a:bodyPr vert="horz" wrap="square" lIns="0" tIns="0" rIns="0" bIns="0" anchor="t" anchorCtr="0" compatLnSpc="1"/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3" name="Rectangle 7"/>
          <p:cNvSpPr/>
          <p:nvPr/>
        </p:nvSpPr>
        <p:spPr>
          <a:xfrm rot="5400013">
            <a:off x="7200778" y="5543426"/>
            <a:ext cx="1602998" cy="1026149"/>
          </a:xfrm>
          <a:prstGeom prst="rect">
            <a:avLst/>
          </a:prstGeom>
          <a:solidFill>
            <a:srgbClr val="F09415"/>
          </a:solidFill>
          <a:ln>
            <a:noFill/>
            <a:prstDash val="solid"/>
          </a:ln>
        </p:spPr>
        <p:txBody>
          <a:bodyPr vert="horz" wrap="square" lIns="0" tIns="0" rIns="0" bIns="0" anchor="t" anchorCtr="0" compatLnSpc="1"/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4" name="Vertical Title 1"/>
          <p:cNvSpPr txBox="1">
            <a:spLocks noGrp="1"/>
          </p:cNvSpPr>
          <p:nvPr>
            <p:ph type="title" orient="vert"/>
          </p:nvPr>
        </p:nvSpPr>
        <p:spPr>
          <a:xfrm>
            <a:off x="7596922" y="609593"/>
            <a:ext cx="805349" cy="4353760"/>
          </a:xfrm>
        </p:spPr>
        <p:txBody>
          <a:bodyPr vert="eaVert"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5" name="Vertical Text Placeholder 2"/>
          <p:cNvSpPr txBox="1">
            <a:spLocks noGrp="1"/>
          </p:cNvSpPr>
          <p:nvPr>
            <p:ph type="body" orient="vert" idx="1"/>
          </p:nvPr>
        </p:nvSpPr>
        <p:spPr>
          <a:xfrm>
            <a:off x="510242" y="609593"/>
            <a:ext cx="6652500" cy="5326590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3"/>
          <p:cNvSpPr txBox="1">
            <a:spLocks noGrp="1"/>
          </p:cNvSpPr>
          <p:nvPr>
            <p:ph type="dt" sz="half" idx="7"/>
          </p:nvPr>
        </p:nvSpPr>
        <p:spPr>
          <a:xfrm>
            <a:off x="5105342" y="5936185"/>
            <a:ext cx="2057400" cy="365129"/>
          </a:xfrm>
        </p:spPr>
        <p:txBody>
          <a:bodyPr/>
          <a:lstStyle>
            <a:lvl1pPr>
              <a:defRPr/>
            </a:lvl1pPr>
          </a:lstStyle>
          <a:p>
            <a:pPr lvl="0"/>
            <a:fld id="{A5D352BD-77D0-45EB-A06D-F04E3F6EA82A}" type="datetime1">
              <a:rPr lang="en-US"/>
              <a:pPr lvl="0"/>
              <a:t>2/28/2017</a:t>
            </a:fld>
            <a:endParaRPr lang="en-US"/>
          </a:p>
        </p:txBody>
      </p:sp>
      <p:sp>
        <p:nvSpPr>
          <p:cNvPr id="7" name="Footer Placeholder 4"/>
          <p:cNvSpPr txBox="1">
            <a:spLocks noGrp="1"/>
          </p:cNvSpPr>
          <p:nvPr>
            <p:ph type="ftr" sz="quarter" idx="9"/>
          </p:nvPr>
        </p:nvSpPr>
        <p:spPr>
          <a:xfrm>
            <a:off x="510242" y="5936185"/>
            <a:ext cx="4595107" cy="365129"/>
          </a:xfrm>
        </p:spPr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8" name="Slide Number Placeholder 5"/>
          <p:cNvSpPr txBox="1">
            <a:spLocks noGrp="1"/>
          </p:cNvSpPr>
          <p:nvPr>
            <p:ph type="sldNum" sz="quarter" idx="8"/>
          </p:nvPr>
        </p:nvSpPr>
        <p:spPr>
          <a:xfrm>
            <a:off x="7573159" y="5398636"/>
            <a:ext cx="865610" cy="1090787"/>
          </a:xfrm>
        </p:spPr>
        <p:txBody>
          <a:bodyPr anchor="t" anchorCtr="1"/>
          <a:lstStyle>
            <a:lvl1pPr algn="ctr">
              <a:defRPr/>
            </a:lvl1pPr>
          </a:lstStyle>
          <a:p>
            <a:pPr lvl="0"/>
            <a:fld id="{ABCE3CF7-DCC5-46F1-90F4-181BA52FFACB}" type="slidenum"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4" descr="HD-ShadowLong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" y="1970239"/>
            <a:ext cx="7828358" cy="32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15" descr="HD-ShadowShort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939369" y="1971236"/>
            <a:ext cx="1202249" cy="144274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16"/>
          <p:cNvSpPr/>
          <p:nvPr/>
        </p:nvSpPr>
        <p:spPr>
          <a:xfrm>
            <a:off x="1" y="609603"/>
            <a:ext cx="7828358" cy="1368198"/>
          </a:xfrm>
          <a:prstGeom prst="rect">
            <a:avLst/>
          </a:prstGeom>
          <a:solidFill>
            <a:srgbClr val="262626"/>
          </a:solidFill>
          <a:ln>
            <a:noFill/>
            <a:prstDash val="solid"/>
          </a:ln>
        </p:spPr>
        <p:txBody>
          <a:bodyPr vert="horz" wrap="square" lIns="0" tIns="0" rIns="0" bIns="0" anchor="t" anchorCtr="0" compatLnSpc="1"/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5" name="Rectangle 17"/>
          <p:cNvSpPr/>
          <p:nvPr/>
        </p:nvSpPr>
        <p:spPr>
          <a:xfrm>
            <a:off x="7939369" y="609603"/>
            <a:ext cx="1202249" cy="1368198"/>
          </a:xfrm>
          <a:prstGeom prst="rect">
            <a:avLst/>
          </a:prstGeom>
          <a:solidFill>
            <a:srgbClr val="F09415"/>
          </a:solidFill>
          <a:ln>
            <a:noFill/>
            <a:prstDash val="solid"/>
          </a:ln>
        </p:spPr>
        <p:txBody>
          <a:bodyPr vert="horz" wrap="square" lIns="0" tIns="0" rIns="0" bIns="0" anchor="t" anchorCtr="0" compatLnSpc="1"/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6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7" name="Content Placeholder 2"/>
          <p:cNvSpPr txBox="1"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Date Placeholder 3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1724541-2BDC-42DE-BEF1-43DD47B50502}" type="datetime1">
              <a:rPr lang="en-US"/>
              <a:pPr lvl="0"/>
              <a:t>2/28/2017</a:t>
            </a:fld>
            <a:endParaRPr lang="en-US"/>
          </a:p>
        </p:txBody>
      </p:sp>
      <p:sp>
        <p:nvSpPr>
          <p:cNvPr id="9" name="Footer Placeholder 4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10" name="Slide Number Placeholder 5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3E3E0F3-8446-4EEB-BCE4-68247CACFDBD}" type="slidenum">
              <a:t>‹#›</a:t>
            </a:fld>
            <a:endParaRPr lang="en-US"/>
          </a:p>
        </p:txBody>
      </p:sp>
    </p:spTree>
  </p:cSld>
  <p:clrMapOvr>
    <a:masterClrMapping/>
  </p:clrMapOvr>
  <p:transition/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HD-ShadowLong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" y="4086910"/>
            <a:ext cx="7828358" cy="32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7" descr="HD-ShadowShort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939369" y="4087898"/>
            <a:ext cx="1202249" cy="144274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8"/>
          <p:cNvSpPr/>
          <p:nvPr/>
        </p:nvSpPr>
        <p:spPr>
          <a:xfrm>
            <a:off x="1" y="2726265"/>
            <a:ext cx="7828358" cy="1368198"/>
          </a:xfrm>
          <a:prstGeom prst="rect">
            <a:avLst/>
          </a:prstGeom>
          <a:solidFill>
            <a:srgbClr val="262626"/>
          </a:solidFill>
          <a:ln>
            <a:noFill/>
            <a:prstDash val="solid"/>
          </a:ln>
        </p:spPr>
        <p:txBody>
          <a:bodyPr vert="horz" wrap="square" lIns="0" tIns="0" rIns="0" bIns="0" anchor="t" anchorCtr="0" compatLnSpc="1"/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5" name="Rectangle 9"/>
          <p:cNvSpPr/>
          <p:nvPr/>
        </p:nvSpPr>
        <p:spPr>
          <a:xfrm>
            <a:off x="7939369" y="2726265"/>
            <a:ext cx="1202249" cy="1368198"/>
          </a:xfrm>
          <a:prstGeom prst="rect">
            <a:avLst/>
          </a:prstGeom>
          <a:solidFill>
            <a:srgbClr val="F09415"/>
          </a:solidFill>
          <a:ln>
            <a:noFill/>
            <a:prstDash val="solid"/>
          </a:ln>
        </p:spPr>
        <p:txBody>
          <a:bodyPr vert="horz" wrap="square" lIns="0" tIns="0" rIns="0" bIns="0" anchor="t" anchorCtr="0" compatLnSpc="1"/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6" name="Title 1"/>
          <p:cNvSpPr txBox="1">
            <a:spLocks noGrp="1"/>
          </p:cNvSpPr>
          <p:nvPr>
            <p:ph type="title"/>
          </p:nvPr>
        </p:nvSpPr>
        <p:spPr>
          <a:xfrm>
            <a:off x="510242" y="2869900"/>
            <a:ext cx="7210398" cy="1090787"/>
          </a:xfrm>
        </p:spPr>
        <p:txBody>
          <a:bodyPr/>
          <a:lstStyle>
            <a:lvl1pPr algn="r"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 txBox="1">
            <a:spLocks noGrp="1"/>
          </p:cNvSpPr>
          <p:nvPr>
            <p:ph type="body" idx="1"/>
          </p:nvPr>
        </p:nvSpPr>
        <p:spPr>
          <a:xfrm>
            <a:off x="510242" y="4232172"/>
            <a:ext cx="7210398" cy="1704020"/>
          </a:xfrm>
        </p:spPr>
        <p:txBody>
          <a:bodyPr/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3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73CA214-4332-4FFD-ABAC-24BE3092B2F5}" type="datetime1">
              <a:rPr lang="en-US"/>
              <a:pPr lvl="0"/>
              <a:t>2/28/2017</a:t>
            </a:fld>
            <a:endParaRPr lang="en-US"/>
          </a:p>
        </p:txBody>
      </p:sp>
      <p:sp>
        <p:nvSpPr>
          <p:cNvPr id="9" name="Footer Placeholder 4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10" name="Slide Number Placeholder 5"/>
          <p:cNvSpPr txBox="1">
            <a:spLocks noGrp="1"/>
          </p:cNvSpPr>
          <p:nvPr>
            <p:ph type="sldNum" sz="quarter" idx="8"/>
          </p:nvPr>
        </p:nvSpPr>
        <p:spPr>
          <a:xfrm>
            <a:off x="8047087" y="2869900"/>
            <a:ext cx="865610" cy="1090787"/>
          </a:xfrm>
        </p:spPr>
        <p:txBody>
          <a:bodyPr/>
          <a:lstStyle>
            <a:lvl1pPr>
              <a:defRPr/>
            </a:lvl1pPr>
          </a:lstStyle>
          <a:p>
            <a:pPr lvl="0"/>
            <a:fld id="{0B244969-5C1F-4663-8E96-6DCDD20734D9}" type="slidenum"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7" descr="HD-ShadowLong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" y="1970239"/>
            <a:ext cx="7828358" cy="32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8" descr="HD-ShadowShort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939369" y="1971236"/>
            <a:ext cx="1202249" cy="144274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9"/>
          <p:cNvSpPr/>
          <p:nvPr/>
        </p:nvSpPr>
        <p:spPr>
          <a:xfrm>
            <a:off x="1" y="609603"/>
            <a:ext cx="7828358" cy="1368198"/>
          </a:xfrm>
          <a:prstGeom prst="rect">
            <a:avLst/>
          </a:prstGeom>
          <a:solidFill>
            <a:srgbClr val="262626"/>
          </a:solidFill>
          <a:ln>
            <a:noFill/>
            <a:prstDash val="solid"/>
          </a:ln>
        </p:spPr>
        <p:txBody>
          <a:bodyPr vert="horz" wrap="square" lIns="0" tIns="0" rIns="0" bIns="0" anchor="t" anchorCtr="0" compatLnSpc="1"/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5" name="Rectangle 10"/>
          <p:cNvSpPr/>
          <p:nvPr/>
        </p:nvSpPr>
        <p:spPr>
          <a:xfrm>
            <a:off x="7939369" y="609603"/>
            <a:ext cx="1202249" cy="1368198"/>
          </a:xfrm>
          <a:prstGeom prst="rect">
            <a:avLst/>
          </a:prstGeom>
          <a:solidFill>
            <a:srgbClr val="F09415"/>
          </a:solidFill>
          <a:ln>
            <a:noFill/>
            <a:prstDash val="solid"/>
          </a:ln>
        </p:spPr>
        <p:txBody>
          <a:bodyPr vert="horz" wrap="square" lIns="0" tIns="0" rIns="0" bIns="0" anchor="t" anchorCtr="0" compatLnSpc="1"/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6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7" name="Content Placeholder 2"/>
          <p:cNvSpPr txBox="1">
            <a:spLocks noGrp="1"/>
          </p:cNvSpPr>
          <p:nvPr>
            <p:ph idx="1"/>
          </p:nvPr>
        </p:nvSpPr>
        <p:spPr>
          <a:xfrm>
            <a:off x="510242" y="2336877"/>
            <a:ext cx="3523770" cy="359931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Content Placeholder 3"/>
          <p:cNvSpPr txBox="1">
            <a:spLocks noGrp="1"/>
          </p:cNvSpPr>
          <p:nvPr>
            <p:ph idx="2"/>
          </p:nvPr>
        </p:nvSpPr>
        <p:spPr>
          <a:xfrm>
            <a:off x="4195594" y="2336877"/>
            <a:ext cx="3525046" cy="359931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Date Placeholder 4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3F54815-89AF-4C90-AA59-02458BA9C778}" type="datetime1">
              <a:rPr lang="en-US"/>
              <a:pPr lvl="0"/>
              <a:t>2/28/2017</a:t>
            </a:fld>
            <a:endParaRPr lang="en-US"/>
          </a:p>
        </p:txBody>
      </p:sp>
      <p:sp>
        <p:nvSpPr>
          <p:cNvPr id="10" name="Footer Placeholder 5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11" name="Slide Number Placeholder 6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C56B864-5751-4D18-82B5-B24E710BFE4D}" type="slidenum"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9" descr="HD-ShadowLong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" y="1970239"/>
            <a:ext cx="7828358" cy="32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10" descr="HD-ShadowShort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939369" y="1971236"/>
            <a:ext cx="1202249" cy="144274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11"/>
          <p:cNvSpPr/>
          <p:nvPr/>
        </p:nvSpPr>
        <p:spPr>
          <a:xfrm>
            <a:off x="1" y="609603"/>
            <a:ext cx="7828358" cy="1368198"/>
          </a:xfrm>
          <a:prstGeom prst="rect">
            <a:avLst/>
          </a:prstGeom>
          <a:solidFill>
            <a:srgbClr val="262626"/>
          </a:solidFill>
          <a:ln>
            <a:noFill/>
            <a:prstDash val="solid"/>
          </a:ln>
        </p:spPr>
        <p:txBody>
          <a:bodyPr vert="horz" wrap="square" lIns="0" tIns="0" rIns="0" bIns="0" anchor="t" anchorCtr="0" compatLnSpc="1"/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5" name="Rectangle 12"/>
          <p:cNvSpPr/>
          <p:nvPr/>
        </p:nvSpPr>
        <p:spPr>
          <a:xfrm>
            <a:off x="7939369" y="609603"/>
            <a:ext cx="1202249" cy="1368198"/>
          </a:xfrm>
          <a:prstGeom prst="rect">
            <a:avLst/>
          </a:prstGeom>
          <a:solidFill>
            <a:srgbClr val="F09415"/>
          </a:solidFill>
          <a:ln>
            <a:noFill/>
            <a:prstDash val="solid"/>
          </a:ln>
        </p:spPr>
        <p:txBody>
          <a:bodyPr vert="horz" wrap="square" lIns="0" tIns="0" rIns="0" bIns="0" anchor="t" anchorCtr="0" compatLnSpc="1"/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6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 txBox="1">
            <a:spLocks noGrp="1"/>
          </p:cNvSpPr>
          <p:nvPr>
            <p:ph type="body" idx="1"/>
          </p:nvPr>
        </p:nvSpPr>
        <p:spPr>
          <a:xfrm>
            <a:off x="679765" y="2336878"/>
            <a:ext cx="3354248" cy="693133"/>
          </a:xfrm>
        </p:spPr>
        <p:txBody>
          <a:bodyPr anchor="b"/>
          <a:lstStyle>
            <a:lvl1pPr marL="0" indent="0">
              <a:buNone/>
              <a:defRPr b="1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Content Placeholder 3"/>
          <p:cNvSpPr txBox="1">
            <a:spLocks noGrp="1"/>
          </p:cNvSpPr>
          <p:nvPr>
            <p:ph idx="2"/>
          </p:nvPr>
        </p:nvSpPr>
        <p:spPr>
          <a:xfrm>
            <a:off x="510242" y="3030010"/>
            <a:ext cx="3523763" cy="2906182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4"/>
          <p:cNvSpPr txBox="1">
            <a:spLocks noGrp="1"/>
          </p:cNvSpPr>
          <p:nvPr>
            <p:ph type="body" idx="3"/>
          </p:nvPr>
        </p:nvSpPr>
        <p:spPr>
          <a:xfrm>
            <a:off x="4365117" y="2336877"/>
            <a:ext cx="3355523" cy="692072"/>
          </a:xfrm>
        </p:spPr>
        <p:txBody>
          <a:bodyPr anchor="b"/>
          <a:lstStyle>
            <a:lvl1pPr marL="0" indent="0">
              <a:buNone/>
              <a:defRPr b="1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5"/>
          <p:cNvSpPr txBox="1">
            <a:spLocks noGrp="1"/>
          </p:cNvSpPr>
          <p:nvPr>
            <p:ph idx="4"/>
          </p:nvPr>
        </p:nvSpPr>
        <p:spPr>
          <a:xfrm>
            <a:off x="4195594" y="3030010"/>
            <a:ext cx="3525046" cy="2906182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Date Placeholder 6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52005F28-31A7-4F4D-BAA0-80D8DE512782}" type="datetime1">
              <a:rPr lang="en-US"/>
              <a:pPr lvl="0"/>
              <a:t>2/28/2017</a:t>
            </a:fld>
            <a:endParaRPr lang="en-US"/>
          </a:p>
        </p:txBody>
      </p:sp>
      <p:sp>
        <p:nvSpPr>
          <p:cNvPr id="12" name="Footer Placeholder 7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13" name="Slide Number Placeholder 8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ECB5E95-3908-4974-952E-B22725B09566}" type="slidenum"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 descr="HD-ShadowLong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" y="1970239"/>
            <a:ext cx="7828358" cy="32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6" descr="HD-ShadowShort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939369" y="1971236"/>
            <a:ext cx="1202249" cy="144274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7"/>
          <p:cNvSpPr/>
          <p:nvPr/>
        </p:nvSpPr>
        <p:spPr>
          <a:xfrm>
            <a:off x="1" y="609603"/>
            <a:ext cx="7828358" cy="1368198"/>
          </a:xfrm>
          <a:prstGeom prst="rect">
            <a:avLst/>
          </a:prstGeom>
          <a:solidFill>
            <a:srgbClr val="262626"/>
          </a:solidFill>
          <a:ln>
            <a:noFill/>
            <a:prstDash val="solid"/>
          </a:ln>
        </p:spPr>
        <p:txBody>
          <a:bodyPr vert="horz" wrap="square" lIns="0" tIns="0" rIns="0" bIns="0" anchor="t" anchorCtr="0" compatLnSpc="1"/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5" name="Rectangle 8"/>
          <p:cNvSpPr/>
          <p:nvPr/>
        </p:nvSpPr>
        <p:spPr>
          <a:xfrm>
            <a:off x="7939369" y="609603"/>
            <a:ext cx="1202249" cy="1368198"/>
          </a:xfrm>
          <a:prstGeom prst="rect">
            <a:avLst/>
          </a:prstGeom>
          <a:solidFill>
            <a:srgbClr val="F09415"/>
          </a:solidFill>
          <a:ln>
            <a:noFill/>
            <a:prstDash val="solid"/>
          </a:ln>
        </p:spPr>
        <p:txBody>
          <a:bodyPr vert="horz" wrap="square" lIns="0" tIns="0" rIns="0" bIns="0" anchor="t" anchorCtr="0" compatLnSpc="1"/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6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7" name="Date Placeholder 2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C86CF55-EAA3-44AD-BC44-4F8508E418F9}" type="datetime1">
              <a:rPr lang="en-US"/>
              <a:pPr lvl="0"/>
              <a:t>2/28/2017</a:t>
            </a:fld>
            <a:endParaRPr lang="en-US"/>
          </a:p>
        </p:txBody>
      </p:sp>
      <p:sp>
        <p:nvSpPr>
          <p:cNvPr id="8" name="Footer Placeholder 3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9" name="Slide Number Placeholder 4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3DA04EA-4534-4C5B-A391-662835D5D084}" type="slidenum"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HD-ShadowShort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939369" y="1971236"/>
            <a:ext cx="1202249" cy="14427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5"/>
          <p:cNvSpPr/>
          <p:nvPr/>
        </p:nvSpPr>
        <p:spPr>
          <a:xfrm>
            <a:off x="7939369" y="609603"/>
            <a:ext cx="1202249" cy="1368198"/>
          </a:xfrm>
          <a:prstGeom prst="rect">
            <a:avLst/>
          </a:prstGeom>
          <a:solidFill>
            <a:srgbClr val="F09415"/>
          </a:solidFill>
          <a:ln>
            <a:noFill/>
            <a:prstDash val="solid"/>
          </a:ln>
        </p:spPr>
        <p:txBody>
          <a:bodyPr vert="horz" wrap="square" lIns="0" tIns="0" rIns="0" bIns="0" anchor="t" anchorCtr="0" compatLnSpc="1"/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4" name="Date Placeholder 1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BC485BC-8F73-44B3-A9C7-EEC04A309151}" type="datetime1">
              <a:rPr lang="en-US"/>
              <a:pPr lvl="0"/>
              <a:t>2/28/2017</a:t>
            </a:fld>
            <a:endParaRPr lang="en-US"/>
          </a:p>
        </p:txBody>
      </p:sp>
      <p:sp>
        <p:nvSpPr>
          <p:cNvPr id="5" name="Footer Placeholder 2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3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EAF97AA-D32E-477A-B5A7-A7431039662A}" type="slidenum">
              <a:t>‹#›</a:t>
            </a:fld>
            <a:endParaRPr lang="en-US"/>
          </a:p>
        </p:txBody>
      </p:sp>
    </p:spTree>
  </p:cSld>
  <p:clrMapOvr>
    <a:masterClrMapping/>
  </p:clrMapOvr>
  <p:transition/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7" descr="HD-ShadowLong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" y="1970239"/>
            <a:ext cx="7828358" cy="32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8" descr="HD-ShadowShort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939369" y="1971236"/>
            <a:ext cx="1202249" cy="144274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9"/>
          <p:cNvSpPr/>
          <p:nvPr/>
        </p:nvSpPr>
        <p:spPr>
          <a:xfrm>
            <a:off x="1" y="609603"/>
            <a:ext cx="7828358" cy="1368198"/>
          </a:xfrm>
          <a:prstGeom prst="rect">
            <a:avLst/>
          </a:prstGeom>
          <a:solidFill>
            <a:srgbClr val="262626"/>
          </a:solidFill>
          <a:ln>
            <a:noFill/>
            <a:prstDash val="solid"/>
          </a:ln>
        </p:spPr>
        <p:txBody>
          <a:bodyPr vert="horz" wrap="square" lIns="0" tIns="0" rIns="0" bIns="0" anchor="t" anchorCtr="0" compatLnSpc="1"/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5" name="Rectangle 10"/>
          <p:cNvSpPr/>
          <p:nvPr/>
        </p:nvSpPr>
        <p:spPr>
          <a:xfrm>
            <a:off x="7939369" y="609603"/>
            <a:ext cx="1202249" cy="1368198"/>
          </a:xfrm>
          <a:prstGeom prst="rect">
            <a:avLst/>
          </a:prstGeom>
          <a:solidFill>
            <a:srgbClr val="F09415"/>
          </a:solidFill>
          <a:ln>
            <a:noFill/>
            <a:prstDash val="solid"/>
          </a:ln>
        </p:spPr>
        <p:txBody>
          <a:bodyPr vert="horz" wrap="square" lIns="0" tIns="0" rIns="0" bIns="0" anchor="t" anchorCtr="0" compatLnSpc="1"/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6" name="Title 1"/>
          <p:cNvSpPr txBox="1">
            <a:spLocks noGrp="1"/>
          </p:cNvSpPr>
          <p:nvPr>
            <p:ph type="title"/>
          </p:nvPr>
        </p:nvSpPr>
        <p:spPr>
          <a:xfrm>
            <a:off x="510242" y="753228"/>
            <a:ext cx="7210391" cy="108093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7" name="Content Placeholder 2"/>
          <p:cNvSpPr txBox="1">
            <a:spLocks noGrp="1"/>
          </p:cNvSpPr>
          <p:nvPr>
            <p:ph idx="1"/>
          </p:nvPr>
        </p:nvSpPr>
        <p:spPr>
          <a:xfrm>
            <a:off x="3514382" y="2336877"/>
            <a:ext cx="4206251" cy="359931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3"/>
          <p:cNvSpPr txBox="1">
            <a:spLocks noGrp="1"/>
          </p:cNvSpPr>
          <p:nvPr>
            <p:ph type="body" idx="2"/>
          </p:nvPr>
        </p:nvSpPr>
        <p:spPr>
          <a:xfrm>
            <a:off x="510241" y="2336868"/>
            <a:ext cx="2842559" cy="3599316"/>
          </a:xfrm>
        </p:spPr>
        <p:txBody>
          <a:bodyPr anchor="ctr"/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Date Placeholder 4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FF72272-5F33-4115-AE80-4F557848567A}" type="datetime1">
              <a:rPr lang="en-US"/>
              <a:pPr lvl="0"/>
              <a:t>2/28/2017</a:t>
            </a:fld>
            <a:endParaRPr lang="en-US"/>
          </a:p>
        </p:txBody>
      </p:sp>
      <p:sp>
        <p:nvSpPr>
          <p:cNvPr id="10" name="Footer Placeholder 5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11" name="Slide Number Placeholder 6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EACF732-071B-4CE3-9D69-F05DF4AD8E24}" type="slidenum"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7" descr="HD-ShadowLong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" y="1970239"/>
            <a:ext cx="7828358" cy="32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8" descr="HD-ShadowShort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939369" y="1971236"/>
            <a:ext cx="1202249" cy="144274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9"/>
          <p:cNvSpPr/>
          <p:nvPr/>
        </p:nvSpPr>
        <p:spPr>
          <a:xfrm>
            <a:off x="1" y="609603"/>
            <a:ext cx="7828358" cy="1368198"/>
          </a:xfrm>
          <a:prstGeom prst="rect">
            <a:avLst/>
          </a:prstGeom>
          <a:solidFill>
            <a:srgbClr val="262626"/>
          </a:solidFill>
          <a:ln>
            <a:noFill/>
            <a:prstDash val="solid"/>
          </a:ln>
        </p:spPr>
        <p:txBody>
          <a:bodyPr vert="horz" wrap="square" lIns="0" tIns="0" rIns="0" bIns="0" anchor="t" anchorCtr="0" compatLnSpc="1"/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5" name="Rectangle 10"/>
          <p:cNvSpPr/>
          <p:nvPr/>
        </p:nvSpPr>
        <p:spPr>
          <a:xfrm>
            <a:off x="7939369" y="609603"/>
            <a:ext cx="1202249" cy="1368198"/>
          </a:xfrm>
          <a:prstGeom prst="rect">
            <a:avLst/>
          </a:prstGeom>
          <a:solidFill>
            <a:srgbClr val="F09415"/>
          </a:solidFill>
          <a:ln>
            <a:noFill/>
            <a:prstDash val="solid"/>
          </a:ln>
        </p:spPr>
        <p:txBody>
          <a:bodyPr vert="horz" wrap="square" lIns="0" tIns="0" rIns="0" bIns="0" anchor="t" anchorCtr="0" compatLnSpc="1"/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6" name="Title 1"/>
          <p:cNvSpPr txBox="1">
            <a:spLocks noGrp="1"/>
          </p:cNvSpPr>
          <p:nvPr>
            <p:ph type="title"/>
          </p:nvPr>
        </p:nvSpPr>
        <p:spPr>
          <a:xfrm>
            <a:off x="510242" y="753228"/>
            <a:ext cx="7210391" cy="108093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7" name="Picture Placeholder 2"/>
          <p:cNvSpPr txBox="1">
            <a:spLocks noGrp="1"/>
          </p:cNvSpPr>
          <p:nvPr>
            <p:ph type="pic" idx="1"/>
          </p:nvPr>
        </p:nvSpPr>
        <p:spPr>
          <a:xfrm>
            <a:off x="3651247" y="2336877"/>
            <a:ext cx="4069386" cy="3599316"/>
          </a:xfrm>
          <a:effectLst>
            <a:outerShdw dist="63496" dir="5039953" algn="tl">
              <a:srgbClr val="000000">
                <a:alpha val="41000"/>
              </a:srgb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8" name="Text Placeholder 3"/>
          <p:cNvSpPr txBox="1">
            <a:spLocks noGrp="1"/>
          </p:cNvSpPr>
          <p:nvPr>
            <p:ph type="body" idx="2"/>
          </p:nvPr>
        </p:nvSpPr>
        <p:spPr>
          <a:xfrm>
            <a:off x="510242" y="2336877"/>
            <a:ext cx="2907195" cy="3599316"/>
          </a:xfrm>
        </p:spPr>
        <p:txBody>
          <a:bodyPr anchor="ctr"/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Date Placeholder 4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EA65FD4-5F22-41E3-B05B-E156D2C475B1}" type="datetime1">
              <a:rPr lang="en-US"/>
              <a:pPr lvl="0"/>
              <a:t>2/28/2017</a:t>
            </a:fld>
            <a:endParaRPr lang="en-US"/>
          </a:p>
        </p:txBody>
      </p:sp>
      <p:sp>
        <p:nvSpPr>
          <p:cNvPr id="10" name="Footer Placeholder 5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11" name="Slide Number Placeholder 6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7AEBFA5-167F-424B-951C-30F18D805641}" type="slidenum"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78925"/>
            </a:gs>
            <a:gs pos="100000">
              <a:srgbClr val="D54209"/>
            </a:gs>
          </a:gsLst>
          <a:lin ang="252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hashOverlay-FullResolve.png"/>
          <p:cNvPicPr>
            <a:picLocks noChangeAspect="1"/>
          </p:cNvPicPr>
          <p:nvPr/>
        </p:nvPicPr>
        <p:blipFill>
          <a:blip r:embed="rId19" cstate="print">
            <a:alphaModFix amt="10000"/>
          </a:blip>
          <a:stretch>
            <a:fillRect/>
          </a:stretch>
        </p:blipFill>
        <p:spPr>
          <a:xfrm>
            <a:off x="0" y="0"/>
            <a:ext cx="9143997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Placeholder 1"/>
          <p:cNvSpPr txBox="1">
            <a:spLocks noGrp="1"/>
          </p:cNvSpPr>
          <p:nvPr>
            <p:ph type="title"/>
          </p:nvPr>
        </p:nvSpPr>
        <p:spPr>
          <a:xfrm>
            <a:off x="510242" y="753228"/>
            <a:ext cx="7210398" cy="108093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/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" name="Text Placeholder 2"/>
          <p:cNvSpPr txBox="1">
            <a:spLocks noGrp="1"/>
          </p:cNvSpPr>
          <p:nvPr>
            <p:ph type="body" idx="1"/>
          </p:nvPr>
        </p:nvSpPr>
        <p:spPr>
          <a:xfrm>
            <a:off x="510242" y="2336877"/>
            <a:ext cx="7210398" cy="359931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 txBox="1">
            <a:spLocks noGrp="1"/>
          </p:cNvSpPr>
          <p:nvPr>
            <p:ph type="dt" sz="half" idx="2"/>
          </p:nvPr>
        </p:nvSpPr>
        <p:spPr>
          <a:xfrm>
            <a:off x="5663234" y="5936185"/>
            <a:ext cx="20574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/>
          <a:lstStyle>
            <a:lvl1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050" b="0" i="0" u="none" strike="noStrike" kern="1200" cap="none" spc="0" baseline="0">
                <a:solidFill>
                  <a:srgbClr val="FFFFFF"/>
                </a:solidFill>
                <a:uFillTx/>
                <a:latin typeface="Trebuchet MS"/>
              </a:defRPr>
            </a:lvl1pPr>
          </a:lstStyle>
          <a:p>
            <a:pPr lvl="0"/>
            <a:fld id="{DF0A01E0-EB41-4C0F-A234-5F9078004C95}" type="datetime1">
              <a:rPr lang="en-US"/>
              <a:pPr lvl="0"/>
              <a:t>2/28/2017</a:t>
            </a:fld>
            <a:endParaRPr lang="en-US"/>
          </a:p>
        </p:txBody>
      </p:sp>
      <p:sp>
        <p:nvSpPr>
          <p:cNvPr id="6" name="Footer Placeholder 4"/>
          <p:cNvSpPr txBox="1">
            <a:spLocks noGrp="1"/>
          </p:cNvSpPr>
          <p:nvPr>
            <p:ph type="ftr" sz="quarter" idx="3"/>
          </p:nvPr>
        </p:nvSpPr>
        <p:spPr>
          <a:xfrm>
            <a:off x="510242" y="5936185"/>
            <a:ext cx="5152998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/>
          <a:lstStyle>
            <a:lvl1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050" b="0" i="0" u="none" strike="noStrike" kern="1200" cap="none" spc="0" baseline="0">
                <a:solidFill>
                  <a:srgbClr val="FFFFFF"/>
                </a:solidFill>
                <a:uFillTx/>
                <a:latin typeface="Trebuchet MS"/>
              </a:defRPr>
            </a:lvl1pPr>
          </a:lstStyle>
          <a:p>
            <a:pPr lvl="0"/>
            <a:endParaRPr lang="en-US"/>
          </a:p>
        </p:txBody>
      </p:sp>
      <p:sp>
        <p:nvSpPr>
          <p:cNvPr id="7" name="Slide Number Placeholder 5"/>
          <p:cNvSpPr txBox="1">
            <a:spLocks noGrp="1"/>
          </p:cNvSpPr>
          <p:nvPr>
            <p:ph type="sldNum" sz="quarter" idx="4"/>
          </p:nvPr>
        </p:nvSpPr>
        <p:spPr>
          <a:xfrm>
            <a:off x="8047087" y="753228"/>
            <a:ext cx="865610" cy="109078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/>
          <a:lstStyle>
            <a:lvl1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3600" b="0" i="0" u="none" strike="noStrike" kern="1200" cap="none" spc="0" baseline="0">
                <a:solidFill>
                  <a:srgbClr val="FFFFFF"/>
                </a:solidFill>
                <a:uFillTx/>
                <a:latin typeface="Trebuchet MS"/>
              </a:defRPr>
            </a:lvl1pPr>
          </a:lstStyle>
          <a:p>
            <a:pPr lvl="0"/>
            <a:fld id="{6795C79E-6B3A-44B7-887C-4FDF1FF2E643}" type="slidenum"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transition/>
  <p:txStyles>
    <p:titleStyle>
      <a:lvl1pPr marL="0" marR="0" lvl="0" indent="0" algn="l" defTabSz="914400" rtl="0" fontAlgn="auto" hangingPunct="1">
        <a:lnSpc>
          <a:spcPct val="90000"/>
        </a:lnSpc>
        <a:spcBef>
          <a:spcPts val="0"/>
        </a:spcBef>
        <a:spcAft>
          <a:spcPts val="0"/>
        </a:spcAft>
        <a:buNone/>
        <a:tabLst/>
        <a:defRPr lang="en-US" sz="3600" b="0" i="0" u="none" strike="noStrike" kern="1200" cap="none" spc="0" baseline="0">
          <a:solidFill>
            <a:srgbClr val="FFFFFF"/>
          </a:solidFill>
          <a:uFillTx/>
          <a:latin typeface="Trebuchet MS"/>
        </a:defRPr>
      </a:lvl1pPr>
    </p:titleStyle>
    <p:bodyStyle>
      <a:lvl1pPr marL="228600" marR="0" lvl="0" indent="-228600" algn="l" defTabSz="914400" rtl="0" fontAlgn="auto" hangingPunct="1">
        <a:lnSpc>
          <a:spcPct val="90000"/>
        </a:lnSpc>
        <a:spcBef>
          <a:spcPts val="1000"/>
        </a:spcBef>
        <a:spcAft>
          <a:spcPts val="0"/>
        </a:spcAft>
        <a:buSzPct val="100000"/>
        <a:buFont typeface="Arial" pitchFamily="34"/>
        <a:buChar char="•"/>
        <a:tabLst/>
        <a:defRPr lang="en-US" sz="2400" b="0" i="0" u="none" strike="noStrike" kern="1200" cap="none" spc="0" baseline="0">
          <a:solidFill>
            <a:srgbClr val="FFFFFF"/>
          </a:solidFill>
          <a:uFillTx/>
          <a:latin typeface="Trebuchet MS"/>
        </a:defRPr>
      </a:lvl1pPr>
      <a:lvl2pPr marL="685800" marR="0" lvl="1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2000" b="0" i="0" u="none" strike="noStrike" kern="1200" cap="none" spc="0" baseline="0">
          <a:solidFill>
            <a:srgbClr val="FFFFFF"/>
          </a:solidFill>
          <a:uFillTx/>
          <a:latin typeface="Trebuchet MS"/>
        </a:defRPr>
      </a:lvl2pPr>
      <a:lvl3pPr marL="1143000" marR="0" lvl="2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1800" b="0" i="0" u="none" strike="noStrike" kern="1200" cap="none" spc="0" baseline="0">
          <a:solidFill>
            <a:srgbClr val="FFFFFF"/>
          </a:solidFill>
          <a:uFillTx/>
          <a:latin typeface="Trebuchet MS"/>
        </a:defRPr>
      </a:lvl3pPr>
      <a:lvl4pPr marL="1600200" marR="0" lvl="3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1600" b="0" i="0" u="none" strike="noStrike" kern="1200" cap="none" spc="0" baseline="0">
          <a:solidFill>
            <a:srgbClr val="FFFFFF"/>
          </a:solidFill>
          <a:uFillTx/>
          <a:latin typeface="Trebuchet MS"/>
        </a:defRPr>
      </a:lvl4pPr>
      <a:lvl5pPr marL="2057400" marR="0" lvl="4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1600" b="0" i="0" u="none" strike="noStrike" kern="1200" cap="none" spc="0" baseline="0">
          <a:solidFill>
            <a:srgbClr val="FFFFFF"/>
          </a:solidFill>
          <a:uFillTx/>
          <a:latin typeface="Trebuchet MS"/>
        </a:defRPr>
      </a:lvl5pPr>
    </p:bodyStyle>
    <p:otherStyle/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ctrTitle"/>
          </p:nvPr>
        </p:nvSpPr>
        <p:spPr>
          <a:xfrm>
            <a:off x="0" y="1844824"/>
            <a:ext cx="6270035" cy="1667656"/>
          </a:xfrm>
        </p:spPr>
        <p:txBody>
          <a:bodyPr/>
          <a:lstStyle/>
          <a:p>
            <a:pPr lvl="0"/>
            <a:r>
              <a:rPr lang="en-US" dirty="0"/>
              <a:t>Group 20 Level </a:t>
            </a:r>
            <a:r>
              <a:rPr lang="en-US" dirty="0" smtClean="0"/>
              <a:t>4-5</a:t>
            </a:r>
            <a:endParaRPr lang="en-GB" dirty="0"/>
          </a:p>
        </p:txBody>
      </p:sp>
      <p:sp>
        <p:nvSpPr>
          <p:cNvPr id="3" name="Subtitle 2"/>
          <p:cNvSpPr txBox="1">
            <a:spLocks noGrp="1"/>
          </p:cNvSpPr>
          <p:nvPr>
            <p:ph type="subTitle" idx="1"/>
          </p:nvPr>
        </p:nvSpPr>
        <p:spPr>
          <a:xfrm>
            <a:off x="5796136" y="4581128"/>
            <a:ext cx="3182149" cy="2835042"/>
          </a:xfrm>
        </p:spPr>
        <p:txBody>
          <a:bodyPr/>
          <a:lstStyle/>
          <a:p>
            <a:pPr marL="342900" lvl="0" indent="-342900"/>
            <a:r>
              <a:rPr lang="en-US" dirty="0"/>
              <a:t>Ross Warren (S176778)</a:t>
            </a:r>
          </a:p>
          <a:p>
            <a:pPr marL="342900" lvl="0" indent="-342900"/>
            <a:r>
              <a:rPr lang="en-US" dirty="0"/>
              <a:t>Max Carter (s175573)</a:t>
            </a:r>
          </a:p>
          <a:p>
            <a:pPr marL="342900" lvl="0" indent="-342900"/>
            <a:r>
              <a:rPr lang="en-US" dirty="0" smtClean="0"/>
              <a:t>Jack </a:t>
            </a:r>
            <a:r>
              <a:rPr lang="en-US" dirty="0"/>
              <a:t>Fuller (s176802)</a:t>
            </a:r>
          </a:p>
          <a:p>
            <a:pPr marL="342900" lvl="0" indent="-342900"/>
            <a:r>
              <a:rPr lang="en-US" dirty="0"/>
              <a:t>Jake Seaman (s183883)</a:t>
            </a:r>
            <a:endParaRPr lang="en-GB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475656" y="3429000"/>
            <a:ext cx="3794651" cy="37989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solidFill>
                  <a:srgbClr val="FFFFFF"/>
                </a:solidFill>
                <a:latin typeface="Trebuchet MS"/>
              </a:rPr>
              <a:t>i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</a:rPr>
              <a:t>mdcgd111 </a:t>
            </a:r>
            <a:r>
              <a:rPr kumimoji="0" lang="en-US" sz="1600" b="0" i="0" u="none" strike="noStrike" kern="1200" cap="none" spc="0" normalizeH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</a:rPr>
              <a:t> 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</a:rPr>
              <a:t>Group</a:t>
            </a:r>
            <a:r>
              <a:rPr kumimoji="0" lang="en-US" sz="1600" b="0" i="0" u="none" strike="noStrike" kern="1200" cap="none" spc="0" normalizeH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</a:rPr>
              <a:t> Project</a:t>
            </a:r>
            <a:endParaRPr kumimoji="0" lang="en-GB" sz="1600" b="0" i="0" u="none" strike="noStrike" kern="120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403648" y="3717032"/>
            <a:ext cx="4104456" cy="37989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solidFill>
                  <a:srgbClr val="FFFFFF"/>
                </a:solidFill>
                <a:latin typeface="Trebuchet MS"/>
              </a:rPr>
              <a:t>i</a:t>
            </a:r>
            <a:r>
              <a:rPr lang="en-US" sz="1600" noProof="0" dirty="0" smtClean="0">
                <a:solidFill>
                  <a:srgbClr val="FFFFFF"/>
                </a:solidFill>
                <a:latin typeface="Trebuchet MS"/>
              </a:rPr>
              <a:t>mdcgd214  Managing Games Production</a:t>
            </a:r>
            <a:endParaRPr kumimoji="0" lang="en-GB" sz="1600" b="0" i="0" u="none" strike="noStrike" kern="120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/>
          <p:nvPr/>
        </p:nvSpPr>
        <p:spPr>
          <a:xfrm>
            <a:off x="2915816" y="2852936"/>
            <a:ext cx="3656316" cy="108093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/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5400" b="0" i="0" u="none" strike="noStrike" kern="1200" cap="none" spc="0" baseline="0" dirty="0">
                <a:solidFill>
                  <a:srgbClr val="FFFFFF"/>
                </a:solidFill>
                <a:uFillTx/>
                <a:latin typeface="Trebuchet MS"/>
              </a:rPr>
              <a:t>Questions?</a:t>
            </a:r>
            <a:endParaRPr lang="en-GB" sz="5400" b="0" i="0" u="none" strike="noStrike" kern="1200" cap="none" spc="0" baseline="0" dirty="0">
              <a:solidFill>
                <a:srgbClr val="FFFFFF"/>
              </a:solidFill>
              <a:uFillTx/>
              <a:latin typeface="Trebuchet MS"/>
            </a:endParaRPr>
          </a:p>
        </p:txBody>
      </p:sp>
      <p:sp>
        <p:nvSpPr>
          <p:cNvPr id="3" name="TextBox 4"/>
          <p:cNvSpPr txBox="1"/>
          <p:nvPr/>
        </p:nvSpPr>
        <p:spPr>
          <a:xfrm>
            <a:off x="7997484" y="647112"/>
            <a:ext cx="1065630" cy="36933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Trebuchet MS"/>
              </a:rPr>
              <a:t>RW</a:t>
            </a:r>
            <a:endParaRPr lang="en-GB" sz="1800" b="0" i="0" u="none" strike="noStrike" kern="1200" cap="none" spc="0" baseline="0">
              <a:solidFill>
                <a:srgbClr val="FFFFFF"/>
              </a:solidFill>
              <a:uFillTx/>
              <a:latin typeface="Trebuchet MS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Brief</a:t>
            </a:r>
            <a:endParaRPr lang="en-GB"/>
          </a:p>
        </p:txBody>
      </p:sp>
      <p:sp>
        <p:nvSpPr>
          <p:cNvPr id="3" name="Content Placeholder 2"/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GB" sz="2800" b="1" dirty="0" smtClean="0"/>
              <a:t>Constraints</a:t>
            </a:r>
          </a:p>
          <a:p>
            <a:r>
              <a:rPr lang="en-GB" dirty="0" smtClean="0"/>
              <a:t>2D Environment</a:t>
            </a:r>
          </a:p>
          <a:p>
            <a:r>
              <a:rPr lang="en-GB" dirty="0" smtClean="0"/>
              <a:t>Physics based mechanic</a:t>
            </a:r>
          </a:p>
          <a:p>
            <a:r>
              <a:rPr lang="en-GB" dirty="0" smtClean="0"/>
              <a:t>Adversarial</a:t>
            </a:r>
          </a:p>
          <a:p>
            <a:r>
              <a:rPr lang="en-GB" dirty="0" smtClean="0"/>
              <a:t>Played on a single device</a:t>
            </a:r>
          </a:p>
          <a:p>
            <a:r>
              <a:rPr lang="en-GB" dirty="0" smtClean="0"/>
              <a:t>Symmetric </a:t>
            </a:r>
          </a:p>
          <a:p>
            <a:r>
              <a:rPr lang="en-GB" dirty="0" smtClean="0"/>
              <a:t>Simple rules</a:t>
            </a:r>
          </a:p>
          <a:p>
            <a:pPr lvl="0"/>
            <a:endParaRPr lang="en-US" dirty="0"/>
          </a:p>
          <a:p>
            <a:pPr lvl="0"/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7997484" y="647112"/>
            <a:ext cx="1065630" cy="36933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Trebuchet MS"/>
              </a:rPr>
              <a:t>MC</a:t>
            </a:r>
            <a:endParaRPr lang="en-GB" sz="1800" b="0" i="0" u="none" strike="noStrike" kern="1200" cap="none" spc="0" baseline="0">
              <a:solidFill>
                <a:srgbClr val="FFFFFF"/>
              </a:solidFill>
              <a:uFillTx/>
              <a:latin typeface="Trebuchet MS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Concepts and design ideas</a:t>
            </a:r>
            <a:endParaRPr lang="en-GB"/>
          </a:p>
        </p:txBody>
      </p:sp>
      <p:sp>
        <p:nvSpPr>
          <p:cNvPr id="3" name="Content Placeholder 2"/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Buoyancy</a:t>
            </a:r>
            <a:endParaRPr lang="en-US" dirty="0"/>
          </a:p>
          <a:p>
            <a:pPr lvl="0"/>
            <a:r>
              <a:rPr lang="en-US" dirty="0" smtClean="0"/>
              <a:t>Friction</a:t>
            </a:r>
            <a:endParaRPr lang="en-US" dirty="0"/>
          </a:p>
          <a:p>
            <a:pPr lvl="0"/>
            <a:r>
              <a:rPr lang="en-US" dirty="0" smtClean="0"/>
              <a:t>Gravity</a:t>
            </a:r>
            <a:endParaRPr lang="en-US" dirty="0"/>
          </a:p>
          <a:p>
            <a:pPr lvl="0"/>
            <a:r>
              <a:rPr lang="en-US" dirty="0" smtClean="0"/>
              <a:t>Light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7997484" y="647112"/>
            <a:ext cx="1065630" cy="36933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Trebuchet MS"/>
              </a:rPr>
              <a:t>JS</a:t>
            </a:r>
            <a:endParaRPr lang="en-GB" sz="1800" b="0" i="0" u="none" strike="noStrike" kern="1200" cap="none" spc="0" baseline="0">
              <a:solidFill>
                <a:srgbClr val="FFFFFF"/>
              </a:solidFill>
              <a:uFillTx/>
              <a:latin typeface="Trebuchet MS"/>
            </a:endParaRPr>
          </a:p>
        </p:txBody>
      </p:sp>
      <p:pic>
        <p:nvPicPr>
          <p:cNvPr id="5" name="Picture 2" descr="http://www.school-for-champions.com/science/images/friction_uses_bear_slips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56176" y="2204864"/>
            <a:ext cx="2733805" cy="2101536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</p:pic>
      <p:pic>
        <p:nvPicPr>
          <p:cNvPr id="6" name="Picture 6" descr="https://www.colourbox.com/preview/5429543-apple-falling-to-hands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11960" y="2204864"/>
            <a:ext cx="1746194" cy="2107551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</p:pic>
      <p:pic>
        <p:nvPicPr>
          <p:cNvPr id="7" name="Picture 4" descr="Image result for rubber duck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156176" y="4509120"/>
            <a:ext cx="2706509" cy="1957736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</p:pic>
      <p:pic>
        <p:nvPicPr>
          <p:cNvPr id="8" name="Picture 7" descr="light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203848" y="4509120"/>
            <a:ext cx="2778081" cy="1944216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 smtClean="0"/>
              <a:t>Research + Demographic</a:t>
            </a:r>
            <a:endParaRPr lang="en-GB" dirty="0"/>
          </a:p>
        </p:txBody>
      </p:sp>
      <p:pic>
        <p:nvPicPr>
          <p:cNvPr id="3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3995936" y="2564904"/>
            <a:ext cx="4896544" cy="3694658"/>
          </a:xfrm>
          <a:ln>
            <a:solidFill>
              <a:schemeClr val="tx1">
                <a:lumMod val="75000"/>
                <a:lumOff val="25000"/>
              </a:schemeClr>
            </a:solidFill>
          </a:ln>
        </p:spPr>
      </p:pic>
      <p:sp>
        <p:nvSpPr>
          <p:cNvPr id="4" name="TextBox 3"/>
          <p:cNvSpPr txBox="1"/>
          <p:nvPr/>
        </p:nvSpPr>
        <p:spPr>
          <a:xfrm>
            <a:off x="7997484" y="647112"/>
            <a:ext cx="1065630" cy="36933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Trebuchet MS"/>
              </a:rPr>
              <a:t>JF</a:t>
            </a:r>
            <a:endParaRPr lang="en-GB" sz="1800" b="0" i="0" u="none" strike="noStrike" kern="1200" cap="none" spc="0" baseline="0">
              <a:solidFill>
                <a:srgbClr val="FFFFFF"/>
              </a:solidFill>
              <a:uFillTx/>
              <a:latin typeface="Trebuchet M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51520" y="4005064"/>
            <a:ext cx="3549050" cy="2267299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538326" y="6294913"/>
            <a:ext cx="29815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>
                <a:solidFill>
                  <a:schemeClr val="bg1"/>
                </a:solidFill>
              </a:rPr>
              <a:t>https://www.statista.com/statistics/189582/age-of-us-video-game-players-since-2010/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323528" y="2060848"/>
            <a:ext cx="7210398" cy="359931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/>
          <a:lstStyle/>
          <a:p>
            <a:pPr marL="228600" indent="-228600">
              <a:lnSpc>
                <a:spcPct val="90000"/>
              </a:lnSpc>
              <a:spcBef>
                <a:spcPts val="1000"/>
              </a:spcBef>
              <a:buSzPct val="100000"/>
              <a:buFont typeface="Arial" pitchFamily="34"/>
              <a:buChar char="•"/>
            </a:pPr>
            <a:r>
              <a:rPr lang="en-GB" sz="2400" dirty="0" smtClean="0">
                <a:solidFill>
                  <a:schemeClr val="bg1"/>
                </a:solidFill>
              </a:rPr>
              <a:t>Established demographic of mostly males aged 12 – 35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SzPct val="100000"/>
              <a:buFont typeface="Arial" pitchFamily="34"/>
              <a:buChar char="•"/>
            </a:pPr>
            <a:r>
              <a:rPr lang="en-GB" sz="2400" dirty="0" smtClean="0">
                <a:solidFill>
                  <a:schemeClr val="bg1"/>
                </a:solidFill>
              </a:rPr>
              <a:t>Colourful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SzPct val="100000"/>
              <a:buFont typeface="Arial" pitchFamily="34"/>
              <a:buChar char="•"/>
            </a:pPr>
            <a:r>
              <a:rPr lang="en-GB" sz="2400" dirty="0" smtClean="0">
                <a:solidFill>
                  <a:schemeClr val="bg1"/>
                </a:solidFill>
              </a:rPr>
              <a:t>Vibrant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SzPct val="100000"/>
              <a:buFont typeface="Arial" pitchFamily="34"/>
              <a:buChar char="•"/>
            </a:pPr>
            <a:r>
              <a:rPr lang="en-GB" sz="2400" dirty="0" smtClean="0">
                <a:solidFill>
                  <a:schemeClr val="bg1"/>
                </a:solidFill>
              </a:rPr>
              <a:t>Minimalist or smooth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 smtClean="0"/>
              <a:t>Old Mechanic</a:t>
            </a:r>
            <a:endParaRPr lang="en-GB" dirty="0"/>
          </a:p>
        </p:txBody>
      </p:sp>
      <p:sp>
        <p:nvSpPr>
          <p:cNvPr id="3" name="Content Placeholder 2"/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Friction</a:t>
            </a:r>
          </a:p>
          <a:p>
            <a:pPr lvl="0"/>
            <a:r>
              <a:rPr lang="en-US" dirty="0" smtClean="0"/>
              <a:t>Twitch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997484" y="647112"/>
            <a:ext cx="1065630" cy="36933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 dirty="0">
                <a:solidFill>
                  <a:srgbClr val="FFFFFF"/>
                </a:solidFill>
                <a:uFillTx/>
                <a:latin typeface="Trebuchet MS"/>
              </a:rPr>
              <a:t>RW</a:t>
            </a:r>
            <a:endParaRPr lang="en-GB" sz="1800" b="0" i="0" u="none" strike="noStrike" kern="1200" cap="none" spc="0" baseline="0" dirty="0">
              <a:solidFill>
                <a:srgbClr val="FFFFFF"/>
              </a:solidFill>
              <a:uFillTx/>
              <a:latin typeface="Trebuchet MS"/>
            </a:endParaRPr>
          </a:p>
        </p:txBody>
      </p:sp>
      <p:pic>
        <p:nvPicPr>
          <p:cNvPr id="5" name="Picture 4" descr="Prototype.g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27584" y="3429000"/>
            <a:ext cx="7488832" cy="312488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New Mechanic - Angling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Friction</a:t>
            </a:r>
          </a:p>
          <a:p>
            <a:r>
              <a:rPr lang="en-GB" dirty="0" smtClean="0"/>
              <a:t>Unpredictability</a:t>
            </a:r>
          </a:p>
          <a:p>
            <a:r>
              <a:rPr lang="en-GB" dirty="0" smtClean="0"/>
              <a:t>Twitch mechanic removed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7997484" y="647112"/>
            <a:ext cx="1065630" cy="36933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dirty="0" smtClean="0">
                <a:solidFill>
                  <a:srgbClr val="FFFFFF"/>
                </a:solidFill>
                <a:latin typeface="Trebuchet MS"/>
              </a:rPr>
              <a:t>MC</a:t>
            </a:r>
          </a:p>
        </p:txBody>
      </p:sp>
      <p:pic>
        <p:nvPicPr>
          <p:cNvPr id="5" name="Picture 4" descr="before round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99592" y="3861048"/>
            <a:ext cx="3140968" cy="3140968"/>
          </a:xfrm>
          <a:prstGeom prst="rect">
            <a:avLst/>
          </a:prstGeom>
        </p:spPr>
      </p:pic>
      <p:pic>
        <p:nvPicPr>
          <p:cNvPr id="8" name="Picture 7" descr="during round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004048" y="3861048"/>
            <a:ext cx="3140968" cy="3140968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Art assets</a:t>
            </a:r>
            <a:endParaRPr lang="en-GB"/>
          </a:p>
        </p:txBody>
      </p:sp>
      <p:pic>
        <p:nvPicPr>
          <p:cNvPr id="6" name="Content Placeholder 5" descr="Chegg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323528" y="2348880"/>
            <a:ext cx="2952328" cy="2952328"/>
          </a:xfrm>
        </p:spPr>
      </p:pic>
      <p:sp>
        <p:nvSpPr>
          <p:cNvPr id="4" name="TextBox 3"/>
          <p:cNvSpPr txBox="1"/>
          <p:nvPr/>
        </p:nvSpPr>
        <p:spPr>
          <a:xfrm>
            <a:off x="7997484" y="647112"/>
            <a:ext cx="1065630" cy="36933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Trebuchet MS"/>
              </a:rPr>
              <a:t>RW</a:t>
            </a:r>
            <a:endParaRPr lang="en-GB" sz="1800" b="0" i="0" u="none" strike="noStrike" kern="1200" cap="none" spc="0" baseline="0">
              <a:solidFill>
                <a:srgbClr val="FFFFFF"/>
              </a:solidFill>
              <a:uFillTx/>
              <a:latin typeface="Trebuchet MS"/>
            </a:endParaRPr>
          </a:p>
        </p:txBody>
      </p:sp>
      <p:pic>
        <p:nvPicPr>
          <p:cNvPr id="8" name="Picture 7" descr="Ostrich Egg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10800000">
            <a:off x="2339752" y="1412776"/>
            <a:ext cx="4608512" cy="4608512"/>
          </a:xfrm>
          <a:prstGeom prst="rect">
            <a:avLst/>
          </a:prstGeom>
        </p:spPr>
      </p:pic>
      <p:pic>
        <p:nvPicPr>
          <p:cNvPr id="9" name="Picture 8" descr="Egg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10800000">
            <a:off x="5975648" y="2060848"/>
            <a:ext cx="3168352" cy="3168352"/>
          </a:xfrm>
          <a:prstGeom prst="rect">
            <a:avLst/>
          </a:prstGeom>
        </p:spPr>
      </p:pic>
      <p:pic>
        <p:nvPicPr>
          <p:cNvPr id="10" name="Picture 9" descr="Pan Pan Pan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18948153">
            <a:off x="2145200" y="3162439"/>
            <a:ext cx="6016341" cy="6016341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 descr="Image result for high score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20532941">
            <a:off x="3991783" y="3913898"/>
            <a:ext cx="2586246" cy="2263492"/>
          </a:xfrm>
          <a:prstGeom prst="rect">
            <a:avLst/>
          </a:prstGeom>
          <a:noFill/>
        </p:spPr>
      </p:pic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 smtClean="0"/>
              <a:t>Replay Value</a:t>
            </a:r>
            <a:endParaRPr lang="en-GB" dirty="0"/>
          </a:p>
        </p:txBody>
      </p:sp>
      <p:sp>
        <p:nvSpPr>
          <p:cNvPr id="3" name="Content Placeholder 2"/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Trophies</a:t>
            </a:r>
          </a:p>
          <a:p>
            <a:r>
              <a:rPr lang="en-GB" dirty="0" smtClean="0"/>
              <a:t>High Scores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7997484" y="647112"/>
            <a:ext cx="1065630" cy="36933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 dirty="0" smtClean="0">
                <a:solidFill>
                  <a:srgbClr val="FFFFFF"/>
                </a:solidFill>
                <a:uFillTx/>
                <a:latin typeface="Trebuchet MS"/>
              </a:rPr>
              <a:t>JF</a:t>
            </a:r>
          </a:p>
        </p:txBody>
      </p:sp>
      <p:pic>
        <p:nvPicPr>
          <p:cNvPr id="6146" name="Picture 2" descr="Image result for trophy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619680">
            <a:off x="5474387" y="2747212"/>
            <a:ext cx="3118886" cy="3118886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Emails and Jira</a:t>
            </a:r>
            <a:endParaRPr lang="en-GB"/>
          </a:p>
        </p:txBody>
      </p:sp>
      <p:sp>
        <p:nvSpPr>
          <p:cNvPr id="3" name="Content Placeholder 2"/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7997484" y="647112"/>
            <a:ext cx="1065630" cy="36933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Trebuchet MS"/>
              </a:rPr>
              <a:t>RW</a:t>
            </a:r>
            <a:endParaRPr lang="en-GB" sz="1800" b="0" i="0" u="none" strike="noStrike" kern="1200" cap="none" spc="0" baseline="0">
              <a:solidFill>
                <a:srgbClr val="FFFFFF"/>
              </a:solidFill>
              <a:uFillTx/>
              <a:latin typeface="Trebuchet MS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erli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TM04033917%5b%5bfn=Berlin%5d%5d</Template>
  <TotalTime>1611</TotalTime>
  <Words>133</Words>
  <Application>Microsoft Office PowerPoint</Application>
  <PresentationFormat>On-screen Show (4:3)</PresentationFormat>
  <Paragraphs>50</Paragraphs>
  <Slides>10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Berlin</vt:lpstr>
      <vt:lpstr>Group 20 Level 4-5</vt:lpstr>
      <vt:lpstr>Brief</vt:lpstr>
      <vt:lpstr>Concepts and design ideas</vt:lpstr>
      <vt:lpstr>Research + Demographic</vt:lpstr>
      <vt:lpstr>Old Mechanic</vt:lpstr>
      <vt:lpstr>New Mechanic - Angling</vt:lpstr>
      <vt:lpstr>Art assets</vt:lpstr>
      <vt:lpstr>Replay Value</vt:lpstr>
      <vt:lpstr>Emails and Jira</vt:lpstr>
      <vt:lpstr>Slide 10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Group 20 Level 4-5.</dc:title>
  <dc:creator>Ross Warren (s176778)</dc:creator>
  <cp:lastModifiedBy>Games</cp:lastModifiedBy>
  <cp:revision>29</cp:revision>
  <dcterms:created xsi:type="dcterms:W3CDTF">2017-02-27T14:05:08Z</dcterms:created>
  <dcterms:modified xsi:type="dcterms:W3CDTF">2017-02-28T21:23:20Z</dcterms:modified>
</cp:coreProperties>
</file>